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87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24130" y="3554040"/>
            <a:ext cx="16855838" cy="3984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50" b="0" i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1" i="0">
                <a:solidFill>
                  <a:srgbClr val="CF77CD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E8E8E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20104099" cy="11308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889005" y="4441435"/>
            <a:ext cx="6391951" cy="7811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1" i="0">
                <a:solidFill>
                  <a:srgbClr val="CF77CD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1" i="0">
                <a:solidFill>
                  <a:srgbClr val="CF77CD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5957629" y="10209113"/>
            <a:ext cx="3816637" cy="8638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9528" y="3089245"/>
            <a:ext cx="15185043" cy="1223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900" b="1" i="0">
                <a:solidFill>
                  <a:srgbClr val="CF77CD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7621" y="5001357"/>
            <a:ext cx="17508856" cy="3749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rgbClr val="E8E8E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9436" y="4580291"/>
            <a:ext cx="3702685" cy="3529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8330" indent="-595630">
              <a:lnSpc>
                <a:spcPct val="100000"/>
              </a:lnSpc>
              <a:buClr>
                <a:srgbClr val="FFFFFF"/>
              </a:buClr>
              <a:buFont typeface="Calibri"/>
              <a:buAutoNum type="arabicPeriod"/>
              <a:tabLst>
                <a:tab pos="608965" algn="l"/>
              </a:tabLst>
            </a:pPr>
            <a:r>
              <a:rPr sz="3250" spc="350" dirty="0">
                <a:solidFill>
                  <a:srgbClr val="FFFFFF"/>
                </a:solidFill>
                <a:latin typeface="Calibri"/>
                <a:cs typeface="Calibri"/>
              </a:rPr>
              <a:t>Paris</a:t>
            </a:r>
            <a:r>
              <a:rPr sz="32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465" dirty="0">
                <a:solidFill>
                  <a:srgbClr val="FFFFFF"/>
                </a:solidFill>
                <a:latin typeface="Calibri"/>
                <a:cs typeface="Calibri"/>
              </a:rPr>
              <a:t>(EUD</a:t>
            </a:r>
            <a:endParaRPr sz="3250">
              <a:latin typeface="Calibri"/>
              <a:cs typeface="Calibri"/>
            </a:endParaRPr>
          </a:p>
          <a:p>
            <a:pPr marL="564515" indent="-551815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565150" algn="l"/>
              </a:tabLst>
            </a:pPr>
            <a:r>
              <a:rPr sz="3250" spc="409" dirty="0">
                <a:solidFill>
                  <a:srgbClr val="FFFFFF"/>
                </a:solidFill>
                <a:latin typeface="Calibri"/>
                <a:cs typeface="Calibri"/>
              </a:rPr>
              <a:t>Athens</a:t>
            </a:r>
            <a:r>
              <a:rPr sz="32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60" dirty="0">
                <a:solidFill>
                  <a:srgbClr val="FFFFFF"/>
                </a:solidFill>
                <a:latin typeface="Calibri"/>
                <a:cs typeface="Calibri"/>
              </a:rPr>
              <a:t>(TED)</a:t>
            </a:r>
            <a:endParaRPr sz="3250">
              <a:latin typeface="Calibri"/>
              <a:cs typeface="Calibri"/>
            </a:endParaRPr>
          </a:p>
          <a:p>
            <a:pPr marL="676275" indent="-663575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676910" algn="l"/>
              </a:tabLst>
            </a:pPr>
            <a:r>
              <a:rPr sz="3250" spc="459" dirty="0">
                <a:solidFill>
                  <a:srgbClr val="FFFFFF"/>
                </a:solidFill>
                <a:latin typeface="Calibri"/>
                <a:cs typeface="Calibri"/>
              </a:rPr>
              <a:t>London</a:t>
            </a:r>
            <a:r>
              <a:rPr sz="32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65" dirty="0">
                <a:solidFill>
                  <a:srgbClr val="FFFFFF"/>
                </a:solidFill>
                <a:latin typeface="Calibri"/>
                <a:cs typeface="Calibri"/>
              </a:rPr>
              <a:t>(TED)</a:t>
            </a:r>
            <a:endParaRPr sz="3250">
              <a:latin typeface="Calibri"/>
              <a:cs typeface="Calibri"/>
            </a:endParaRPr>
          </a:p>
          <a:p>
            <a:pPr marL="604520" indent="-591820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604520" algn="l"/>
              </a:tabLst>
            </a:pPr>
            <a:r>
              <a:rPr sz="3250" spc="459" dirty="0">
                <a:solidFill>
                  <a:srgbClr val="FFFFFF"/>
                </a:solidFill>
                <a:latin typeface="Calibri"/>
                <a:cs typeface="Calibri"/>
              </a:rPr>
              <a:t>Chicago</a:t>
            </a:r>
            <a:r>
              <a:rPr sz="325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90" dirty="0">
                <a:solidFill>
                  <a:srgbClr val="FFFFFF"/>
                </a:solidFill>
                <a:latin typeface="Calibri"/>
                <a:cs typeface="Calibri"/>
              </a:rPr>
              <a:t>(NAD)</a:t>
            </a:r>
            <a:endParaRPr sz="3250">
              <a:latin typeface="Calibri"/>
              <a:cs typeface="Calibri"/>
            </a:endParaRPr>
          </a:p>
          <a:p>
            <a:pPr marL="564515" indent="-551815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565150" algn="l"/>
              </a:tabLst>
            </a:pPr>
            <a:r>
              <a:rPr sz="3250" spc="330" dirty="0">
                <a:solidFill>
                  <a:srgbClr val="FFFFFF"/>
                </a:solidFill>
                <a:latin typeface="Calibri"/>
                <a:cs typeface="Calibri"/>
              </a:rPr>
              <a:t>Toronto</a:t>
            </a:r>
            <a:r>
              <a:rPr sz="3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85" dirty="0">
                <a:solidFill>
                  <a:srgbClr val="FFFFFF"/>
                </a:solidFill>
                <a:latin typeface="Calibri"/>
                <a:cs typeface="Calibri"/>
              </a:rPr>
              <a:t>(NAD)</a:t>
            </a:r>
            <a:endParaRPr sz="3250">
              <a:latin typeface="Calibri"/>
              <a:cs typeface="Calibri"/>
            </a:endParaRPr>
          </a:p>
          <a:p>
            <a:pPr marL="582930" indent="-57023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583565" algn="l"/>
              </a:tabLst>
            </a:pPr>
            <a:r>
              <a:rPr sz="3250" spc="430" dirty="0">
                <a:solidFill>
                  <a:srgbClr val="FFFFFF"/>
                </a:solidFill>
                <a:latin typeface="Calibri"/>
                <a:cs typeface="Calibri"/>
              </a:rPr>
              <a:t>Sydney</a:t>
            </a:r>
            <a:r>
              <a:rPr sz="3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415" dirty="0">
                <a:solidFill>
                  <a:srgbClr val="FFFFFF"/>
                </a:solidFill>
                <a:latin typeface="Calibri"/>
                <a:cs typeface="Calibri"/>
              </a:rPr>
              <a:t>(SPD)</a:t>
            </a:r>
            <a:endParaRPr sz="32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34508" y="4580291"/>
            <a:ext cx="4401820" cy="2924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AutoNum type="arabicPeriod"/>
              <a:tabLst>
                <a:tab pos="575945" algn="l"/>
              </a:tabLst>
            </a:pPr>
            <a:r>
              <a:rPr sz="3250" spc="345" dirty="0">
                <a:solidFill>
                  <a:srgbClr val="FFFFFF"/>
                </a:solidFill>
                <a:latin typeface="Calibri"/>
                <a:cs typeface="Calibri"/>
              </a:rPr>
              <a:t>Mexico </a:t>
            </a:r>
            <a:r>
              <a:rPr sz="3250" spc="340" dirty="0">
                <a:solidFill>
                  <a:srgbClr val="FFFFFF"/>
                </a:solidFill>
                <a:latin typeface="Calibri"/>
                <a:cs typeface="Calibri"/>
              </a:rPr>
              <a:t>City</a:t>
            </a:r>
            <a:r>
              <a:rPr sz="3250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20" dirty="0">
                <a:solidFill>
                  <a:srgbClr val="FFFFFF"/>
                </a:solidFill>
                <a:latin typeface="Calibri"/>
                <a:cs typeface="Calibri"/>
              </a:rPr>
              <a:t>(IAD)</a:t>
            </a:r>
            <a:endParaRPr sz="3250">
              <a:latin typeface="Calibri"/>
              <a:cs typeface="Calibri"/>
            </a:endParaRPr>
          </a:p>
          <a:p>
            <a:pPr marL="12700" marR="5080">
              <a:lnSpc>
                <a:spcPts val="4770"/>
              </a:lnSpc>
              <a:spcBef>
                <a:spcPts val="235"/>
              </a:spcBef>
              <a:buAutoNum type="arabicPeriod"/>
              <a:tabLst>
                <a:tab pos="595630" algn="l"/>
              </a:tabLst>
            </a:pPr>
            <a:r>
              <a:rPr sz="3250" spc="350" dirty="0">
                <a:solidFill>
                  <a:srgbClr val="FFFFFF"/>
                </a:solidFill>
                <a:latin typeface="Calibri"/>
                <a:cs typeface="Calibri"/>
              </a:rPr>
              <a:t>Montevideo</a:t>
            </a:r>
            <a:r>
              <a:rPr sz="32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85" dirty="0">
                <a:solidFill>
                  <a:srgbClr val="FFFFFF"/>
                </a:solidFill>
                <a:latin typeface="Calibri"/>
                <a:cs typeface="Calibri"/>
              </a:rPr>
              <a:t>(SAD)  </a:t>
            </a:r>
            <a:r>
              <a:rPr sz="3250" spc="375" dirty="0">
                <a:solidFill>
                  <a:srgbClr val="FFFFFF"/>
                </a:solidFill>
                <a:latin typeface="Calibri"/>
                <a:cs typeface="Calibri"/>
              </a:rPr>
              <a:t>9.Buenos </a:t>
            </a:r>
            <a:r>
              <a:rPr sz="3250" spc="310" dirty="0">
                <a:solidFill>
                  <a:srgbClr val="FFFFFF"/>
                </a:solidFill>
                <a:latin typeface="Calibri"/>
                <a:cs typeface="Calibri"/>
              </a:rPr>
              <a:t>Aires</a:t>
            </a:r>
            <a:r>
              <a:rPr sz="3250" spc="-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85" dirty="0">
                <a:solidFill>
                  <a:srgbClr val="FFFFFF"/>
                </a:solidFill>
                <a:latin typeface="Calibri"/>
                <a:cs typeface="Calibri"/>
              </a:rPr>
              <a:t>(SAD)</a:t>
            </a:r>
            <a:endParaRPr sz="3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3250" spc="-15" dirty="0">
                <a:solidFill>
                  <a:srgbClr val="FFFFFF"/>
                </a:solidFill>
                <a:latin typeface="Calibri"/>
                <a:cs typeface="Calibri"/>
              </a:rPr>
              <a:t>10.</a:t>
            </a:r>
            <a:r>
              <a:rPr sz="32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455" dirty="0">
                <a:solidFill>
                  <a:srgbClr val="FFFFFF"/>
                </a:solidFill>
                <a:latin typeface="Calibri"/>
                <a:cs typeface="Calibri"/>
              </a:rPr>
              <a:t>Johannesburg</a:t>
            </a:r>
            <a:endParaRPr sz="3250">
              <a:latin typeface="Calibri"/>
              <a:cs typeface="Calibri"/>
            </a:endParaRPr>
          </a:p>
          <a:p>
            <a:pPr marL="274320">
              <a:lnSpc>
                <a:spcPct val="100000"/>
              </a:lnSpc>
              <a:spcBef>
                <a:spcPts val="865"/>
              </a:spcBef>
            </a:pPr>
            <a:r>
              <a:rPr sz="3250" spc="325" dirty="0">
                <a:solidFill>
                  <a:srgbClr val="FFFFFF"/>
                </a:solidFill>
                <a:latin typeface="Calibri"/>
                <a:cs typeface="Calibri"/>
              </a:rPr>
              <a:t>(SID)</a:t>
            </a:r>
            <a:endParaRPr sz="32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41651" y="2299924"/>
            <a:ext cx="12841605" cy="1024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b="0" spc="755" dirty="0">
                <a:solidFill>
                  <a:srgbClr val="A27821"/>
                </a:solidFill>
                <a:latin typeface="Calibri"/>
                <a:cs typeface="Calibri"/>
              </a:rPr>
              <a:t>Secular </a:t>
            </a:r>
            <a:r>
              <a:rPr sz="6600" b="0" spc="40" dirty="0">
                <a:solidFill>
                  <a:srgbClr val="A27821"/>
                </a:solidFill>
                <a:latin typeface="Calibri"/>
                <a:cs typeface="Calibri"/>
              </a:rPr>
              <a:t>&amp; </a:t>
            </a:r>
            <a:r>
              <a:rPr sz="6600" b="0" spc="730" dirty="0">
                <a:solidFill>
                  <a:srgbClr val="A27821"/>
                </a:solidFill>
                <a:latin typeface="Calibri"/>
                <a:cs typeface="Calibri"/>
              </a:rPr>
              <a:t>Post-Christian</a:t>
            </a:r>
            <a:r>
              <a:rPr sz="6600" b="0" spc="-95" dirty="0">
                <a:solidFill>
                  <a:srgbClr val="A27821"/>
                </a:solidFill>
                <a:latin typeface="Calibri"/>
                <a:cs typeface="Calibri"/>
              </a:rPr>
              <a:t> </a:t>
            </a:r>
            <a:r>
              <a:rPr sz="6600" b="0" spc="655" dirty="0">
                <a:solidFill>
                  <a:srgbClr val="A27821"/>
                </a:solidFill>
                <a:latin typeface="Calibri"/>
                <a:cs typeface="Calibri"/>
              </a:rPr>
              <a:t>Cities</a:t>
            </a:r>
            <a:endParaRPr sz="6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5539" y="3565116"/>
            <a:ext cx="6008370" cy="893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750" b="0" spc="625" dirty="0">
                <a:solidFill>
                  <a:srgbClr val="ACD2F7"/>
                </a:solidFill>
                <a:latin typeface="Calibri"/>
                <a:cs typeface="Calibri"/>
              </a:rPr>
              <a:t>Revelation</a:t>
            </a:r>
            <a:r>
              <a:rPr sz="5750" b="0" spc="235" dirty="0">
                <a:solidFill>
                  <a:srgbClr val="ACD2F7"/>
                </a:solidFill>
                <a:latin typeface="Calibri"/>
                <a:cs typeface="Calibri"/>
              </a:rPr>
              <a:t> </a:t>
            </a:r>
            <a:r>
              <a:rPr sz="5750" b="0" spc="-95" dirty="0">
                <a:solidFill>
                  <a:srgbClr val="ACD2F7"/>
                </a:solidFill>
                <a:latin typeface="Calibri"/>
                <a:cs typeface="Calibri"/>
              </a:rPr>
              <a:t>21:1-5</a:t>
            </a:r>
            <a:endParaRPr sz="57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531001" y="8473564"/>
            <a:ext cx="2890520" cy="534035"/>
          </a:xfrm>
          <a:custGeom>
            <a:avLst/>
            <a:gdLst/>
            <a:ahLst/>
            <a:cxnLst/>
            <a:rect l="l" t="t" r="r" b="b"/>
            <a:pathLst>
              <a:path w="2890519" h="534034">
                <a:moveTo>
                  <a:pt x="0" y="534015"/>
                </a:moveTo>
                <a:lnTo>
                  <a:pt x="2889964" y="534015"/>
                </a:lnTo>
                <a:lnTo>
                  <a:pt x="2889964" y="0"/>
                </a:lnTo>
                <a:lnTo>
                  <a:pt x="0" y="0"/>
                </a:lnTo>
                <a:lnTo>
                  <a:pt x="0" y="534015"/>
                </a:lnTo>
                <a:close/>
              </a:path>
            </a:pathLst>
          </a:custGeom>
          <a:solidFill>
            <a:srgbClr val="793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92498" y="5475384"/>
            <a:ext cx="17731105" cy="4227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99600"/>
              </a:lnSpc>
            </a:pPr>
            <a:r>
              <a:rPr sz="2900" spc="-420" dirty="0">
                <a:solidFill>
                  <a:srgbClr val="D6BBF8"/>
                </a:solidFill>
                <a:latin typeface="Calibri"/>
                <a:cs typeface="Calibri"/>
              </a:rPr>
              <a:t>1 </a:t>
            </a:r>
            <a:r>
              <a:rPr sz="2900" spc="360" dirty="0">
                <a:solidFill>
                  <a:srgbClr val="FFFFFF"/>
                </a:solidFill>
                <a:latin typeface="Calibri"/>
                <a:cs typeface="Calibri"/>
              </a:rPr>
              <a:t>Then </a:t>
            </a:r>
            <a:r>
              <a:rPr sz="2900" spc="14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900" spc="350" dirty="0">
                <a:solidFill>
                  <a:srgbClr val="FFFFFF"/>
                </a:solidFill>
                <a:latin typeface="Calibri"/>
                <a:cs typeface="Calibri"/>
              </a:rPr>
              <a:t>saw </a:t>
            </a:r>
            <a:r>
              <a:rPr sz="2900" spc="32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900" spc="405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2900" spc="340" dirty="0">
                <a:solidFill>
                  <a:srgbClr val="FFFFFF"/>
                </a:solidFill>
                <a:latin typeface="Calibri"/>
                <a:cs typeface="Calibri"/>
              </a:rPr>
              <a:t>heaven </a:t>
            </a:r>
            <a:r>
              <a:rPr sz="2900" spc="39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900" spc="32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900" spc="405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2900" spc="210" dirty="0">
                <a:solidFill>
                  <a:srgbClr val="FFFFFF"/>
                </a:solidFill>
                <a:latin typeface="Calibri"/>
                <a:cs typeface="Calibri"/>
              </a:rPr>
              <a:t>earth, </a:t>
            </a:r>
            <a:r>
              <a:rPr sz="2900" spc="17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900" spc="165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2900" spc="335" dirty="0">
                <a:solidFill>
                  <a:srgbClr val="FFFFFF"/>
                </a:solidFill>
                <a:latin typeface="Calibri"/>
                <a:cs typeface="Calibri"/>
              </a:rPr>
              <a:t>heaven </a:t>
            </a:r>
            <a:r>
              <a:rPr sz="2900" spc="39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900" spc="165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2900" spc="275" dirty="0">
                <a:solidFill>
                  <a:srgbClr val="FFFFFF"/>
                </a:solidFill>
                <a:latin typeface="Calibri"/>
                <a:cs typeface="Calibri"/>
              </a:rPr>
              <a:t>earth </a:t>
            </a:r>
            <a:r>
              <a:rPr sz="2900" spc="390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2900" spc="340" dirty="0">
                <a:solidFill>
                  <a:srgbClr val="FFFFFF"/>
                </a:solidFill>
                <a:latin typeface="Calibri"/>
                <a:cs typeface="Calibri"/>
              </a:rPr>
              <a:t>passed  </a:t>
            </a:r>
            <a:r>
              <a:rPr sz="2900" spc="240" dirty="0">
                <a:solidFill>
                  <a:srgbClr val="FFFFFF"/>
                </a:solidFill>
                <a:latin typeface="Calibri"/>
                <a:cs typeface="Calibri"/>
              </a:rPr>
              <a:t>away, </a:t>
            </a:r>
            <a:r>
              <a:rPr sz="2900" spc="39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900" spc="300" dirty="0">
                <a:solidFill>
                  <a:srgbClr val="FFFFFF"/>
                </a:solidFill>
                <a:latin typeface="Calibri"/>
                <a:cs typeface="Calibri"/>
              </a:rPr>
              <a:t>sea </a:t>
            </a:r>
            <a:r>
              <a:rPr sz="2900" spc="35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900" spc="370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2900" spc="270" dirty="0">
                <a:solidFill>
                  <a:srgbClr val="FFFFFF"/>
                </a:solidFill>
                <a:latin typeface="Calibri"/>
                <a:cs typeface="Calibri"/>
              </a:rPr>
              <a:t>more. </a:t>
            </a:r>
            <a:r>
              <a:rPr sz="2900" spc="180" dirty="0">
                <a:solidFill>
                  <a:srgbClr val="D6BBF8"/>
                </a:solidFill>
                <a:latin typeface="Calibri"/>
                <a:cs typeface="Calibri"/>
              </a:rPr>
              <a:t>2 </a:t>
            </a:r>
            <a:r>
              <a:rPr sz="2900" spc="42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900" spc="14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900" spc="350" dirty="0">
                <a:solidFill>
                  <a:srgbClr val="FFFFFF"/>
                </a:solidFill>
                <a:latin typeface="Calibri"/>
                <a:cs typeface="Calibri"/>
              </a:rPr>
              <a:t>saw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900" spc="275" dirty="0">
                <a:solidFill>
                  <a:srgbClr val="FFFFFF"/>
                </a:solidFill>
                <a:latin typeface="Calibri"/>
                <a:cs typeface="Calibri"/>
              </a:rPr>
              <a:t>holy </a:t>
            </a:r>
            <a:r>
              <a:rPr sz="2900" spc="165" dirty="0">
                <a:solidFill>
                  <a:srgbClr val="FFFFFF"/>
                </a:solidFill>
                <a:latin typeface="Calibri"/>
                <a:cs typeface="Calibri"/>
              </a:rPr>
              <a:t>city, </a:t>
            </a:r>
            <a:r>
              <a:rPr sz="2900" spc="405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2900" spc="295" dirty="0">
                <a:solidFill>
                  <a:srgbClr val="FFFFFF"/>
                </a:solidFill>
                <a:latin typeface="Calibri"/>
                <a:cs typeface="Calibri"/>
              </a:rPr>
              <a:t>Jerusalem, </a:t>
            </a:r>
            <a:r>
              <a:rPr sz="2900" spc="430" dirty="0">
                <a:solidFill>
                  <a:srgbClr val="FFFFFF"/>
                </a:solidFill>
                <a:latin typeface="Calibri"/>
                <a:cs typeface="Calibri"/>
              </a:rPr>
              <a:t>coming </a:t>
            </a:r>
            <a:r>
              <a:rPr sz="2900" spc="405" dirty="0">
                <a:solidFill>
                  <a:srgbClr val="FFFFFF"/>
                </a:solidFill>
                <a:latin typeface="Calibri"/>
                <a:cs typeface="Calibri"/>
              </a:rPr>
              <a:t>down </a:t>
            </a:r>
            <a:r>
              <a:rPr sz="2900" spc="305" dirty="0">
                <a:solidFill>
                  <a:srgbClr val="FFFFFF"/>
                </a:solidFill>
                <a:latin typeface="Calibri"/>
                <a:cs typeface="Calibri"/>
              </a:rPr>
              <a:t>out</a:t>
            </a:r>
            <a:r>
              <a:rPr sz="29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65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900" spc="335" dirty="0">
                <a:solidFill>
                  <a:srgbClr val="FFFFFF"/>
                </a:solidFill>
                <a:latin typeface="Calibri"/>
                <a:cs typeface="Calibri"/>
              </a:rPr>
              <a:t>heaven</a:t>
            </a:r>
            <a:r>
              <a:rPr sz="29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9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45" dirty="0">
                <a:solidFill>
                  <a:srgbClr val="FFFFFF"/>
                </a:solidFill>
                <a:latin typeface="Calibri"/>
                <a:cs typeface="Calibri"/>
              </a:rPr>
              <a:t>God,</a:t>
            </a:r>
            <a:r>
              <a:rPr sz="29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15" dirty="0">
                <a:solidFill>
                  <a:srgbClr val="FFFFFF"/>
                </a:solidFill>
                <a:latin typeface="Calibri"/>
                <a:cs typeface="Calibri"/>
              </a:rPr>
              <a:t>prepared</a:t>
            </a:r>
            <a:r>
              <a:rPr sz="29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1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9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9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85" dirty="0">
                <a:solidFill>
                  <a:srgbClr val="FFFFFF"/>
                </a:solidFill>
                <a:latin typeface="Calibri"/>
                <a:cs typeface="Calibri"/>
              </a:rPr>
              <a:t>bride</a:t>
            </a:r>
            <a:r>
              <a:rPr sz="29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30" dirty="0">
                <a:solidFill>
                  <a:srgbClr val="FFFFFF"/>
                </a:solidFill>
                <a:latin typeface="Calibri"/>
                <a:cs typeface="Calibri"/>
              </a:rPr>
              <a:t>adorned</a:t>
            </a:r>
            <a:r>
              <a:rPr sz="29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7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9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95" dirty="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sz="29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5" dirty="0">
                <a:solidFill>
                  <a:srgbClr val="FFFFFF"/>
                </a:solidFill>
                <a:latin typeface="Calibri"/>
                <a:cs typeface="Calibri"/>
              </a:rPr>
              <a:t>husband.</a:t>
            </a:r>
            <a:r>
              <a:rPr sz="29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70" dirty="0">
                <a:solidFill>
                  <a:srgbClr val="D6BBF8"/>
                </a:solidFill>
                <a:latin typeface="Calibri"/>
                <a:cs typeface="Calibri"/>
              </a:rPr>
              <a:t>3 </a:t>
            </a:r>
            <a:r>
              <a:rPr sz="2900" spc="42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9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4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9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heard</a:t>
            </a:r>
            <a:r>
              <a:rPr sz="29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9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05" dirty="0">
                <a:solidFill>
                  <a:srgbClr val="FFFFFF"/>
                </a:solidFill>
                <a:latin typeface="Calibri"/>
                <a:cs typeface="Calibri"/>
              </a:rPr>
              <a:t>loud</a:t>
            </a:r>
            <a:r>
              <a:rPr sz="29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70" dirty="0">
                <a:solidFill>
                  <a:srgbClr val="FFFFFF"/>
                </a:solidFill>
                <a:latin typeface="Calibri"/>
                <a:cs typeface="Calibri"/>
              </a:rPr>
              <a:t>voice</a:t>
            </a:r>
            <a:r>
              <a:rPr sz="29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from  the</a:t>
            </a:r>
            <a:r>
              <a:rPr sz="29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95" dirty="0">
                <a:solidFill>
                  <a:srgbClr val="FFFFFF"/>
                </a:solidFill>
                <a:latin typeface="Calibri"/>
                <a:cs typeface="Calibri"/>
              </a:rPr>
              <a:t>throne</a:t>
            </a:r>
            <a:r>
              <a:rPr sz="29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65" dirty="0">
                <a:solidFill>
                  <a:srgbClr val="FFFFFF"/>
                </a:solidFill>
                <a:latin typeface="Calibri"/>
                <a:cs typeface="Calibri"/>
              </a:rPr>
              <a:t>saying,</a:t>
            </a:r>
            <a:r>
              <a:rPr sz="29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35" dirty="0">
                <a:solidFill>
                  <a:srgbClr val="FFFFFF"/>
                </a:solidFill>
                <a:latin typeface="Calibri"/>
                <a:cs typeface="Calibri"/>
              </a:rPr>
              <a:t>“Behold,</a:t>
            </a:r>
            <a:r>
              <a:rPr sz="29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9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15" dirty="0">
                <a:solidFill>
                  <a:srgbClr val="FFFFFF"/>
                </a:solidFill>
                <a:latin typeface="Calibri"/>
                <a:cs typeface="Calibri"/>
              </a:rPr>
              <a:t>dwelling</a:t>
            </a:r>
            <a:r>
              <a:rPr sz="29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10" dirty="0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sz="29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8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9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65" dirty="0">
                <a:solidFill>
                  <a:srgbClr val="FFFFFF"/>
                </a:solidFill>
                <a:latin typeface="Calibri"/>
                <a:cs typeface="Calibri"/>
              </a:rPr>
              <a:t>God</a:t>
            </a:r>
            <a:r>
              <a:rPr sz="290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04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900" spc="31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9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45" dirty="0">
                <a:solidFill>
                  <a:srgbClr val="FFFFFF"/>
                </a:solidFill>
                <a:latin typeface="Calibri"/>
                <a:cs typeface="Calibri"/>
              </a:rPr>
              <a:t>man.</a:t>
            </a:r>
            <a:r>
              <a:rPr sz="29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425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29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90" dirty="0">
                <a:solidFill>
                  <a:srgbClr val="FFFFFF"/>
                </a:solidFill>
                <a:latin typeface="Calibri"/>
                <a:cs typeface="Calibri"/>
              </a:rPr>
              <a:t>will</a:t>
            </a:r>
            <a:r>
              <a:rPr sz="290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75" dirty="0">
                <a:solidFill>
                  <a:srgbClr val="FFFFFF"/>
                </a:solidFill>
                <a:latin typeface="Calibri"/>
                <a:cs typeface="Calibri"/>
              </a:rPr>
              <a:t>dwell</a:t>
            </a:r>
            <a:r>
              <a:rPr sz="29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1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9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10" dirty="0">
                <a:solidFill>
                  <a:srgbClr val="FFFFFF"/>
                </a:solidFill>
                <a:latin typeface="Calibri"/>
                <a:cs typeface="Calibri"/>
              </a:rPr>
              <a:t>them,</a:t>
            </a:r>
            <a:r>
              <a:rPr sz="290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9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900" spc="300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2900" spc="190" dirty="0">
                <a:solidFill>
                  <a:srgbClr val="FFFFFF"/>
                </a:solidFill>
                <a:latin typeface="Calibri"/>
                <a:cs typeface="Calibri"/>
              </a:rPr>
              <a:t>will </a:t>
            </a:r>
            <a:r>
              <a:rPr sz="2900" spc="38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900" spc="270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2900" spc="250" dirty="0">
                <a:solidFill>
                  <a:srgbClr val="FFFFFF"/>
                </a:solidFill>
                <a:latin typeface="Calibri"/>
                <a:cs typeface="Calibri"/>
              </a:rPr>
              <a:t>people, </a:t>
            </a:r>
            <a:r>
              <a:rPr sz="2900" spc="39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900" spc="365" dirty="0">
                <a:solidFill>
                  <a:srgbClr val="FFFFFF"/>
                </a:solidFill>
                <a:latin typeface="Calibri"/>
                <a:cs typeface="Calibri"/>
              </a:rPr>
              <a:t>God </a:t>
            </a:r>
            <a:r>
              <a:rPr sz="2900" spc="290" dirty="0">
                <a:solidFill>
                  <a:srgbClr val="FFFFFF"/>
                </a:solidFill>
                <a:latin typeface="Calibri"/>
                <a:cs typeface="Calibri"/>
              </a:rPr>
              <a:t>himself </a:t>
            </a:r>
            <a:r>
              <a:rPr sz="2900" spc="190" dirty="0">
                <a:solidFill>
                  <a:srgbClr val="FFFFFF"/>
                </a:solidFill>
                <a:latin typeface="Calibri"/>
                <a:cs typeface="Calibri"/>
              </a:rPr>
              <a:t>will </a:t>
            </a:r>
            <a:r>
              <a:rPr sz="2900" spc="38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900" spc="31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900" spc="425" dirty="0">
                <a:solidFill>
                  <a:srgbClr val="FFFFFF"/>
                </a:solidFill>
                <a:latin typeface="Calibri"/>
                <a:cs typeface="Calibri"/>
              </a:rPr>
              <a:t>them </a:t>
            </a:r>
            <a:r>
              <a:rPr sz="2900" spc="31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900" spc="23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900" spc="245" dirty="0">
                <a:solidFill>
                  <a:srgbClr val="FFFFFF"/>
                </a:solidFill>
                <a:latin typeface="Calibri"/>
                <a:cs typeface="Calibri"/>
              </a:rPr>
              <a:t>God. </a:t>
            </a:r>
            <a:r>
              <a:rPr sz="2900" spc="450" dirty="0">
                <a:solidFill>
                  <a:srgbClr val="D6BBF8"/>
                </a:solidFill>
                <a:latin typeface="Calibri"/>
                <a:cs typeface="Calibri"/>
              </a:rPr>
              <a:t>4 </a:t>
            </a:r>
            <a:r>
              <a:rPr sz="2900" spc="425" dirty="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sz="2900" spc="190" dirty="0">
                <a:solidFill>
                  <a:srgbClr val="FFFFFF"/>
                </a:solidFill>
                <a:latin typeface="Calibri"/>
                <a:cs typeface="Calibri"/>
              </a:rPr>
              <a:t>will </a:t>
            </a:r>
            <a:r>
              <a:rPr sz="2900" spc="325" dirty="0">
                <a:solidFill>
                  <a:srgbClr val="FFFFFF"/>
                </a:solidFill>
                <a:latin typeface="Calibri"/>
                <a:cs typeface="Calibri"/>
              </a:rPr>
              <a:t>wipe </a:t>
            </a:r>
            <a:r>
              <a:rPr sz="2900" spc="330" dirty="0">
                <a:solidFill>
                  <a:srgbClr val="FFFFFF"/>
                </a:solidFill>
                <a:latin typeface="Calibri"/>
                <a:cs typeface="Calibri"/>
              </a:rPr>
              <a:t>away  </a:t>
            </a:r>
            <a:r>
              <a:rPr sz="2900" spc="245" dirty="0">
                <a:solidFill>
                  <a:srgbClr val="FFFFFF"/>
                </a:solidFill>
                <a:latin typeface="Calibri"/>
                <a:cs typeface="Calibri"/>
              </a:rPr>
              <a:t>every tear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900" spc="23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900" spc="204" dirty="0">
                <a:solidFill>
                  <a:srgbClr val="FFFFFF"/>
                </a:solidFill>
                <a:latin typeface="Calibri"/>
                <a:cs typeface="Calibri"/>
              </a:rPr>
              <a:t>eyes, </a:t>
            </a:r>
            <a:r>
              <a:rPr sz="2900" spc="39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900" spc="335" dirty="0">
                <a:solidFill>
                  <a:srgbClr val="FFFFFF"/>
                </a:solidFill>
                <a:latin typeface="Calibri"/>
                <a:cs typeface="Calibri"/>
              </a:rPr>
              <a:t>death </a:t>
            </a:r>
            <a:r>
              <a:rPr sz="2900" spc="250" dirty="0">
                <a:solidFill>
                  <a:srgbClr val="FFFFFF"/>
                </a:solidFill>
                <a:latin typeface="Calibri"/>
                <a:cs typeface="Calibri"/>
              </a:rPr>
              <a:t>shall </a:t>
            </a:r>
            <a:r>
              <a:rPr sz="2900" spc="38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900" spc="365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2900" spc="275" dirty="0">
                <a:solidFill>
                  <a:srgbClr val="FFFFFF"/>
                </a:solidFill>
                <a:latin typeface="Calibri"/>
                <a:cs typeface="Calibri"/>
              </a:rPr>
              <a:t>more, </a:t>
            </a:r>
            <a:r>
              <a:rPr sz="2900" spc="270" dirty="0">
                <a:solidFill>
                  <a:srgbClr val="FFFFFF"/>
                </a:solidFill>
                <a:latin typeface="Calibri"/>
                <a:cs typeface="Calibri"/>
              </a:rPr>
              <a:t>neither </a:t>
            </a:r>
            <a:r>
              <a:rPr sz="2900" spc="250" dirty="0">
                <a:solidFill>
                  <a:srgbClr val="FFFFFF"/>
                </a:solidFill>
                <a:latin typeface="Calibri"/>
                <a:cs typeface="Calibri"/>
              </a:rPr>
              <a:t>shall </a:t>
            </a:r>
            <a:r>
              <a:rPr sz="2900" spc="280" dirty="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sz="2900" spc="38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900" spc="340" dirty="0">
                <a:solidFill>
                  <a:srgbClr val="FFFFFF"/>
                </a:solidFill>
                <a:latin typeface="Calibri"/>
                <a:cs typeface="Calibri"/>
              </a:rPr>
              <a:t>mourning, </a:t>
            </a:r>
            <a:r>
              <a:rPr sz="2900" spc="285" dirty="0">
                <a:solidFill>
                  <a:srgbClr val="FFFFFF"/>
                </a:solidFill>
                <a:latin typeface="Calibri"/>
                <a:cs typeface="Calibri"/>
              </a:rPr>
              <a:t>nor  </a:t>
            </a:r>
            <a:r>
              <a:rPr sz="2900" spc="265" dirty="0">
                <a:solidFill>
                  <a:srgbClr val="FFFFFF"/>
                </a:solidFill>
                <a:latin typeface="Calibri"/>
                <a:cs typeface="Calibri"/>
              </a:rPr>
              <a:t>crying,</a:t>
            </a:r>
            <a:r>
              <a:rPr sz="29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85" dirty="0">
                <a:solidFill>
                  <a:srgbClr val="FFFFFF"/>
                </a:solidFill>
                <a:latin typeface="Calibri"/>
                <a:cs typeface="Calibri"/>
              </a:rPr>
              <a:t>nor</a:t>
            </a:r>
            <a:r>
              <a:rPr sz="29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5" dirty="0">
                <a:solidFill>
                  <a:srgbClr val="FFFFFF"/>
                </a:solidFill>
                <a:latin typeface="Calibri"/>
                <a:cs typeface="Calibri"/>
              </a:rPr>
              <a:t>pain</a:t>
            </a:r>
            <a:r>
              <a:rPr sz="29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90" dirty="0">
                <a:solidFill>
                  <a:srgbClr val="FFFFFF"/>
                </a:solidFill>
                <a:latin typeface="Calibri"/>
                <a:cs typeface="Calibri"/>
              </a:rPr>
              <a:t>anymore,</a:t>
            </a:r>
            <a:r>
              <a:rPr sz="29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7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9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9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90" dirty="0">
                <a:solidFill>
                  <a:srgbClr val="FFFFFF"/>
                </a:solidFill>
                <a:latin typeface="Calibri"/>
                <a:cs typeface="Calibri"/>
              </a:rPr>
              <a:t>former</a:t>
            </a:r>
            <a:r>
              <a:rPr sz="29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45" dirty="0">
                <a:solidFill>
                  <a:srgbClr val="FFFFFF"/>
                </a:solidFill>
                <a:latin typeface="Calibri"/>
                <a:cs typeface="Calibri"/>
              </a:rPr>
              <a:t>things</a:t>
            </a:r>
            <a:r>
              <a:rPr sz="29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3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29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40" dirty="0">
                <a:solidFill>
                  <a:srgbClr val="FFFFFF"/>
                </a:solidFill>
                <a:latin typeface="Calibri"/>
                <a:cs typeface="Calibri"/>
              </a:rPr>
              <a:t>passed</a:t>
            </a:r>
            <a:r>
              <a:rPr sz="2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80" dirty="0">
                <a:solidFill>
                  <a:srgbClr val="FFFFFF"/>
                </a:solidFill>
                <a:latin typeface="Calibri"/>
                <a:cs typeface="Calibri"/>
              </a:rPr>
              <a:t>away.”</a:t>
            </a:r>
            <a:endParaRPr sz="2900">
              <a:latin typeface="Calibri"/>
              <a:cs typeface="Calibri"/>
            </a:endParaRPr>
          </a:p>
          <a:p>
            <a:pPr marL="12700" algn="just">
              <a:lnSpc>
                <a:spcPts val="3475"/>
              </a:lnSpc>
              <a:spcBef>
                <a:spcPts val="1964"/>
              </a:spcBef>
            </a:pPr>
            <a:r>
              <a:rPr sz="2900" spc="175" dirty="0">
                <a:solidFill>
                  <a:srgbClr val="D6BBF8"/>
                </a:solidFill>
                <a:latin typeface="Calibri"/>
                <a:cs typeface="Calibri"/>
              </a:rPr>
              <a:t>5</a:t>
            </a:r>
            <a:r>
              <a:rPr sz="2900" spc="95" dirty="0">
                <a:solidFill>
                  <a:srgbClr val="D6BBF8"/>
                </a:solidFill>
                <a:latin typeface="Calibri"/>
                <a:cs typeface="Calibri"/>
              </a:rPr>
              <a:t> </a:t>
            </a:r>
            <a:r>
              <a:rPr sz="2900" spc="42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9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75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29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95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29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4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29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05" dirty="0">
                <a:solidFill>
                  <a:srgbClr val="FFFFFF"/>
                </a:solidFill>
                <a:latin typeface="Calibri"/>
                <a:cs typeface="Calibri"/>
              </a:rPr>
              <a:t>seated</a:t>
            </a:r>
            <a:r>
              <a:rPr sz="2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5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9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95" dirty="0">
                <a:solidFill>
                  <a:srgbClr val="FFFFFF"/>
                </a:solidFill>
                <a:latin typeface="Calibri"/>
                <a:cs typeface="Calibri"/>
              </a:rPr>
              <a:t>throne</a:t>
            </a:r>
            <a:r>
              <a:rPr sz="29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95" dirty="0">
                <a:solidFill>
                  <a:srgbClr val="FFFFFF"/>
                </a:solidFill>
                <a:latin typeface="Calibri"/>
                <a:cs typeface="Calibri"/>
              </a:rPr>
              <a:t>said,</a:t>
            </a:r>
            <a:r>
              <a:rPr sz="29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35" dirty="0">
                <a:solidFill>
                  <a:srgbClr val="FFFFFF"/>
                </a:solidFill>
                <a:latin typeface="Calibri"/>
                <a:cs typeface="Calibri"/>
              </a:rPr>
              <a:t>“Behold,</a:t>
            </a:r>
            <a:r>
              <a:rPr sz="29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4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9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530" dirty="0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r>
              <a:rPr sz="29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434" dirty="0">
                <a:solidFill>
                  <a:srgbClr val="FFFFFF"/>
                </a:solidFill>
                <a:latin typeface="Calibri"/>
                <a:cs typeface="Calibri"/>
              </a:rPr>
              <a:t>making</a:t>
            </a:r>
            <a:r>
              <a:rPr sz="29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-25" dirty="0">
                <a:solidFill>
                  <a:srgbClr val="FFFFFF"/>
                </a:solidFill>
                <a:latin typeface="Lucida Sans"/>
                <a:cs typeface="Lucida Sans"/>
              </a:rPr>
              <a:t>all</a:t>
            </a:r>
            <a:r>
              <a:rPr sz="2900" b="1" spc="-1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b="1" spc="20" dirty="0">
                <a:solidFill>
                  <a:srgbClr val="FFFFFF"/>
                </a:solidFill>
                <a:latin typeface="Lucida Sans"/>
                <a:cs typeface="Lucida Sans"/>
              </a:rPr>
              <a:t>things</a:t>
            </a:r>
            <a:r>
              <a:rPr sz="2900" b="1" spc="-1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b="1" spc="65" dirty="0">
                <a:solidFill>
                  <a:srgbClr val="FFFFFF"/>
                </a:solidFill>
                <a:latin typeface="Lucida Sans"/>
                <a:cs typeface="Lucida Sans"/>
              </a:rPr>
              <a:t>new.</a:t>
            </a:r>
            <a:r>
              <a:rPr sz="2900" spc="65" dirty="0">
                <a:solidFill>
                  <a:srgbClr val="FFFFFF"/>
                </a:solidFill>
                <a:latin typeface="Calibri"/>
                <a:cs typeface="Calibri"/>
              </a:rPr>
              <a:t>”</a:t>
            </a:r>
            <a:r>
              <a:rPr sz="29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70" dirty="0">
                <a:solidFill>
                  <a:srgbClr val="FFFFFF"/>
                </a:solidFill>
                <a:latin typeface="Calibri"/>
                <a:cs typeface="Calibri"/>
              </a:rPr>
              <a:t>Also</a:t>
            </a:r>
            <a:r>
              <a:rPr sz="29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75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29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95" dirty="0">
                <a:solidFill>
                  <a:srgbClr val="FFFFFF"/>
                </a:solidFill>
                <a:latin typeface="Calibri"/>
                <a:cs typeface="Calibri"/>
              </a:rPr>
              <a:t>said,</a:t>
            </a:r>
            <a:endParaRPr sz="2900">
              <a:latin typeface="Calibri"/>
              <a:cs typeface="Calibri"/>
            </a:endParaRPr>
          </a:p>
          <a:p>
            <a:pPr marL="12700" algn="just">
              <a:lnSpc>
                <a:spcPts val="3475"/>
              </a:lnSpc>
            </a:pPr>
            <a:r>
              <a:rPr sz="2900" spc="210" dirty="0">
                <a:solidFill>
                  <a:srgbClr val="FFFFFF"/>
                </a:solidFill>
                <a:latin typeface="Calibri"/>
                <a:cs typeface="Calibri"/>
              </a:rPr>
              <a:t>“Write</a:t>
            </a:r>
            <a:r>
              <a:rPr sz="29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54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9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00" dirty="0">
                <a:solidFill>
                  <a:srgbClr val="FFFFFF"/>
                </a:solidFill>
                <a:latin typeface="Calibri"/>
                <a:cs typeface="Calibri"/>
              </a:rPr>
              <a:t>down,</a:t>
            </a:r>
            <a:r>
              <a:rPr sz="29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7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9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10" dirty="0">
                <a:solidFill>
                  <a:srgbClr val="FFFFFF"/>
                </a:solidFill>
                <a:latin typeface="Calibri"/>
                <a:cs typeface="Calibri"/>
              </a:rPr>
              <a:t>these</a:t>
            </a:r>
            <a:r>
              <a:rPr sz="29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20" dirty="0">
                <a:solidFill>
                  <a:srgbClr val="FFFFFF"/>
                </a:solidFill>
                <a:latin typeface="Calibri"/>
                <a:cs typeface="Calibri"/>
              </a:rPr>
              <a:t>words</a:t>
            </a:r>
            <a:r>
              <a:rPr sz="29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5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9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275" dirty="0">
                <a:solidFill>
                  <a:srgbClr val="FFFFFF"/>
                </a:solidFill>
                <a:latin typeface="Calibri"/>
                <a:cs typeface="Calibri"/>
              </a:rPr>
              <a:t>trustworthy</a:t>
            </a:r>
            <a:r>
              <a:rPr sz="29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39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9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135" dirty="0">
                <a:solidFill>
                  <a:srgbClr val="FFFFFF"/>
                </a:solidFill>
                <a:latin typeface="Calibri"/>
                <a:cs typeface="Calibri"/>
              </a:rPr>
              <a:t>true.”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02590" y="4155670"/>
            <a:ext cx="6532245" cy="1121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150" b="0" spc="-175" dirty="0">
                <a:solidFill>
                  <a:srgbClr val="000000"/>
                </a:solidFill>
                <a:latin typeface="Calibri"/>
                <a:cs typeface="Calibri"/>
              </a:rPr>
              <a:t>Primary</a:t>
            </a:r>
            <a:r>
              <a:rPr sz="7150" b="0" spc="-4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150" b="0" spc="-190" dirty="0">
                <a:solidFill>
                  <a:srgbClr val="000000"/>
                </a:solidFill>
                <a:latin typeface="Calibri"/>
                <a:cs typeface="Calibri"/>
              </a:rPr>
              <a:t>Objectives</a:t>
            </a:r>
            <a:endParaRPr sz="71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97817" y="6141174"/>
            <a:ext cx="7044690" cy="2073275"/>
          </a:xfrm>
          <a:custGeom>
            <a:avLst/>
            <a:gdLst/>
            <a:ahLst/>
            <a:cxnLst/>
            <a:rect l="l" t="t" r="r" b="b"/>
            <a:pathLst>
              <a:path w="7044690" h="2073275">
                <a:moveTo>
                  <a:pt x="6733302" y="0"/>
                </a:moveTo>
                <a:lnTo>
                  <a:pt x="310985" y="0"/>
                </a:lnTo>
                <a:lnTo>
                  <a:pt x="271981" y="2423"/>
                </a:lnTo>
                <a:lnTo>
                  <a:pt x="234422" y="9499"/>
                </a:lnTo>
                <a:lnTo>
                  <a:pt x="164802" y="36442"/>
                </a:lnTo>
                <a:lnTo>
                  <a:pt x="104459" y="78495"/>
                </a:lnTo>
                <a:lnTo>
                  <a:pt x="55726" y="133325"/>
                </a:lnTo>
                <a:lnTo>
                  <a:pt x="20936" y="198598"/>
                </a:lnTo>
                <a:lnTo>
                  <a:pt x="2423" y="271981"/>
                </a:lnTo>
                <a:lnTo>
                  <a:pt x="0" y="310985"/>
                </a:lnTo>
                <a:lnTo>
                  <a:pt x="0" y="1762250"/>
                </a:lnTo>
                <a:lnTo>
                  <a:pt x="2423" y="1801253"/>
                </a:lnTo>
                <a:lnTo>
                  <a:pt x="9499" y="1838812"/>
                </a:lnTo>
                <a:lnTo>
                  <a:pt x="36442" y="1908432"/>
                </a:lnTo>
                <a:lnTo>
                  <a:pt x="78495" y="1968775"/>
                </a:lnTo>
                <a:lnTo>
                  <a:pt x="133325" y="2017508"/>
                </a:lnTo>
                <a:lnTo>
                  <a:pt x="198598" y="2052298"/>
                </a:lnTo>
                <a:lnTo>
                  <a:pt x="271981" y="2070811"/>
                </a:lnTo>
                <a:lnTo>
                  <a:pt x="310985" y="2073235"/>
                </a:lnTo>
                <a:lnTo>
                  <a:pt x="6733302" y="2073235"/>
                </a:lnTo>
                <a:lnTo>
                  <a:pt x="6772306" y="2070811"/>
                </a:lnTo>
                <a:lnTo>
                  <a:pt x="6809865" y="2063735"/>
                </a:lnTo>
                <a:lnTo>
                  <a:pt x="6879485" y="2036792"/>
                </a:lnTo>
                <a:lnTo>
                  <a:pt x="6939828" y="1994739"/>
                </a:lnTo>
                <a:lnTo>
                  <a:pt x="6988561" y="1939909"/>
                </a:lnTo>
                <a:lnTo>
                  <a:pt x="7023351" y="1874636"/>
                </a:lnTo>
                <a:lnTo>
                  <a:pt x="7041864" y="1801253"/>
                </a:lnTo>
                <a:lnTo>
                  <a:pt x="7044288" y="1762250"/>
                </a:lnTo>
                <a:lnTo>
                  <a:pt x="7044288" y="310985"/>
                </a:lnTo>
                <a:lnTo>
                  <a:pt x="7041864" y="271981"/>
                </a:lnTo>
                <a:lnTo>
                  <a:pt x="7034788" y="234422"/>
                </a:lnTo>
                <a:lnTo>
                  <a:pt x="7007845" y="164802"/>
                </a:lnTo>
                <a:lnTo>
                  <a:pt x="6965792" y="104459"/>
                </a:lnTo>
                <a:lnTo>
                  <a:pt x="6910962" y="55726"/>
                </a:lnTo>
                <a:lnTo>
                  <a:pt x="6845689" y="20936"/>
                </a:lnTo>
                <a:lnTo>
                  <a:pt x="6772306" y="2423"/>
                </a:lnTo>
                <a:lnTo>
                  <a:pt x="6733302" y="0"/>
                </a:lnTo>
                <a:close/>
              </a:path>
            </a:pathLst>
          </a:custGeom>
          <a:solidFill>
            <a:srgbClr val="3B5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61994" y="6141174"/>
            <a:ext cx="7044690" cy="2073275"/>
          </a:xfrm>
          <a:custGeom>
            <a:avLst/>
            <a:gdLst/>
            <a:ahLst/>
            <a:cxnLst/>
            <a:rect l="l" t="t" r="r" b="b"/>
            <a:pathLst>
              <a:path w="7044690" h="2073275">
                <a:moveTo>
                  <a:pt x="6733302" y="0"/>
                </a:moveTo>
                <a:lnTo>
                  <a:pt x="310985" y="0"/>
                </a:lnTo>
                <a:lnTo>
                  <a:pt x="271981" y="2423"/>
                </a:lnTo>
                <a:lnTo>
                  <a:pt x="234422" y="9499"/>
                </a:lnTo>
                <a:lnTo>
                  <a:pt x="164802" y="36442"/>
                </a:lnTo>
                <a:lnTo>
                  <a:pt x="104459" y="78495"/>
                </a:lnTo>
                <a:lnTo>
                  <a:pt x="55726" y="133325"/>
                </a:lnTo>
                <a:lnTo>
                  <a:pt x="20936" y="198598"/>
                </a:lnTo>
                <a:lnTo>
                  <a:pt x="2423" y="271981"/>
                </a:lnTo>
                <a:lnTo>
                  <a:pt x="0" y="310985"/>
                </a:lnTo>
                <a:lnTo>
                  <a:pt x="0" y="1762250"/>
                </a:lnTo>
                <a:lnTo>
                  <a:pt x="2423" y="1801253"/>
                </a:lnTo>
                <a:lnTo>
                  <a:pt x="9499" y="1838812"/>
                </a:lnTo>
                <a:lnTo>
                  <a:pt x="36442" y="1908432"/>
                </a:lnTo>
                <a:lnTo>
                  <a:pt x="78495" y="1968775"/>
                </a:lnTo>
                <a:lnTo>
                  <a:pt x="133325" y="2017508"/>
                </a:lnTo>
                <a:lnTo>
                  <a:pt x="198598" y="2052298"/>
                </a:lnTo>
                <a:lnTo>
                  <a:pt x="271981" y="2070811"/>
                </a:lnTo>
                <a:lnTo>
                  <a:pt x="310985" y="2073235"/>
                </a:lnTo>
                <a:lnTo>
                  <a:pt x="6733302" y="2073235"/>
                </a:lnTo>
                <a:lnTo>
                  <a:pt x="6772306" y="2070811"/>
                </a:lnTo>
                <a:lnTo>
                  <a:pt x="6809865" y="2063735"/>
                </a:lnTo>
                <a:lnTo>
                  <a:pt x="6879485" y="2036792"/>
                </a:lnTo>
                <a:lnTo>
                  <a:pt x="6939828" y="1994739"/>
                </a:lnTo>
                <a:lnTo>
                  <a:pt x="6988561" y="1939909"/>
                </a:lnTo>
                <a:lnTo>
                  <a:pt x="7023351" y="1874636"/>
                </a:lnTo>
                <a:lnTo>
                  <a:pt x="7041864" y="1801253"/>
                </a:lnTo>
                <a:lnTo>
                  <a:pt x="7044288" y="1762250"/>
                </a:lnTo>
                <a:lnTo>
                  <a:pt x="7044288" y="310985"/>
                </a:lnTo>
                <a:lnTo>
                  <a:pt x="7041864" y="271981"/>
                </a:lnTo>
                <a:lnTo>
                  <a:pt x="7034788" y="234422"/>
                </a:lnTo>
                <a:lnTo>
                  <a:pt x="7007845" y="164802"/>
                </a:lnTo>
                <a:lnTo>
                  <a:pt x="6965792" y="104459"/>
                </a:lnTo>
                <a:lnTo>
                  <a:pt x="6910962" y="55726"/>
                </a:lnTo>
                <a:lnTo>
                  <a:pt x="6845689" y="20936"/>
                </a:lnTo>
                <a:lnTo>
                  <a:pt x="6772306" y="2423"/>
                </a:lnTo>
                <a:lnTo>
                  <a:pt x="6733302" y="0"/>
                </a:lnTo>
                <a:close/>
              </a:path>
            </a:pathLst>
          </a:custGeom>
          <a:solidFill>
            <a:srgbClr val="3B5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270726" y="6580702"/>
            <a:ext cx="4832985" cy="1323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ct val="100000"/>
              </a:lnSpc>
            </a:pPr>
            <a:r>
              <a:rPr sz="2900" b="1" spc="70" dirty="0">
                <a:solidFill>
                  <a:srgbClr val="FFFFFF"/>
                </a:solidFill>
                <a:latin typeface="Lucida Sans"/>
                <a:cs typeface="Lucida Sans"/>
              </a:rPr>
              <a:t>Equip</a:t>
            </a:r>
            <a:r>
              <a:rPr sz="2900" b="1" spc="-2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b="1" spc="65" dirty="0">
                <a:solidFill>
                  <a:srgbClr val="FFFFFF"/>
                </a:solidFill>
                <a:latin typeface="Lucida Sans"/>
                <a:cs typeface="Lucida Sans"/>
              </a:rPr>
              <a:t>Members</a:t>
            </a:r>
            <a:endParaRPr sz="2900">
              <a:latin typeface="Lucida Sans"/>
              <a:cs typeface="Lucida Sans"/>
            </a:endParaRPr>
          </a:p>
          <a:p>
            <a:pPr marL="12700" marR="5080" algn="ctr">
              <a:lnSpc>
                <a:spcPct val="100000"/>
              </a:lnSpc>
              <a:spcBef>
                <a:spcPts val="335"/>
              </a:spcBef>
            </a:pPr>
            <a:r>
              <a:rPr sz="1800" spc="190" dirty="0">
                <a:solidFill>
                  <a:srgbClr val="FFFFFF"/>
                </a:solidFill>
                <a:latin typeface="Calibri"/>
                <a:cs typeface="Calibri"/>
              </a:rPr>
              <a:t>Provide </a:t>
            </a:r>
            <a:r>
              <a:rPr sz="1800" spc="145" dirty="0">
                <a:solidFill>
                  <a:srgbClr val="FFFFFF"/>
                </a:solidFill>
                <a:latin typeface="Calibri"/>
                <a:cs typeface="Calibri"/>
              </a:rPr>
              <a:t>frontline </a:t>
            </a:r>
            <a:r>
              <a:rPr sz="1800" spc="265" dirty="0">
                <a:solidFill>
                  <a:srgbClr val="FFFFFF"/>
                </a:solidFill>
                <a:latin typeface="Calibri"/>
                <a:cs typeface="Calibri"/>
              </a:rPr>
              <a:t>members</a:t>
            </a:r>
            <a:r>
              <a:rPr sz="1800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9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800" spc="170" dirty="0">
                <a:solidFill>
                  <a:srgbClr val="FFFFFF"/>
                </a:solidFill>
                <a:latin typeface="Calibri"/>
                <a:cs typeface="Calibri"/>
              </a:rPr>
              <a:t>ready-to-  </a:t>
            </a:r>
            <a:r>
              <a:rPr sz="1800" spc="180" dirty="0">
                <a:solidFill>
                  <a:srgbClr val="FFFFFF"/>
                </a:solidFill>
                <a:latin typeface="Calibri"/>
                <a:cs typeface="Calibri"/>
              </a:rPr>
              <a:t>share </a:t>
            </a:r>
            <a:r>
              <a:rPr sz="1800" spc="200" dirty="0">
                <a:solidFill>
                  <a:srgbClr val="FFFFFF"/>
                </a:solidFill>
                <a:latin typeface="Calibri"/>
                <a:cs typeface="Calibri"/>
              </a:rPr>
              <a:t>content </a:t>
            </a:r>
            <a:r>
              <a:rPr sz="1800" spc="18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1800" spc="260" dirty="0">
                <a:solidFill>
                  <a:srgbClr val="FFFFFF"/>
                </a:solidFill>
                <a:latin typeface="Calibri"/>
                <a:cs typeface="Calibri"/>
              </a:rPr>
              <a:t>makes </a:t>
            </a:r>
            <a:r>
              <a:rPr sz="1800" spc="180" dirty="0">
                <a:solidFill>
                  <a:srgbClr val="FFFFFF"/>
                </a:solidFill>
                <a:latin typeface="Calibri"/>
                <a:cs typeface="Calibri"/>
              </a:rPr>
              <a:t>personal  </a:t>
            </a:r>
            <a:r>
              <a:rPr sz="1800" spc="220" dirty="0">
                <a:solidFill>
                  <a:srgbClr val="FFFFFF"/>
                </a:solidFill>
                <a:latin typeface="Calibri"/>
                <a:cs typeface="Calibri"/>
              </a:rPr>
              <a:t>evangelism </a:t>
            </a:r>
            <a:r>
              <a:rPr sz="1800" spc="204" dirty="0">
                <a:solidFill>
                  <a:srgbClr val="FFFFFF"/>
                </a:solidFill>
                <a:latin typeface="Calibri"/>
                <a:cs typeface="Calibri"/>
              </a:rPr>
              <a:t>simple </a:t>
            </a:r>
            <a:r>
              <a:rPr sz="1800" spc="24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Calibri"/>
                <a:cs typeface="Calibri"/>
              </a:rPr>
              <a:t>effective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74915" y="6580702"/>
            <a:ext cx="4101465" cy="1323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900" b="1" spc="110" dirty="0">
                <a:solidFill>
                  <a:srgbClr val="FFFFFF"/>
                </a:solidFill>
                <a:latin typeface="Lucida Sans"/>
                <a:cs typeface="Lucida Sans"/>
              </a:rPr>
              <a:t>Reach</a:t>
            </a:r>
            <a:r>
              <a:rPr sz="2900" b="1" spc="-1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b="1" spc="55" dirty="0">
                <a:solidFill>
                  <a:srgbClr val="FFFFFF"/>
                </a:solidFill>
                <a:latin typeface="Lucida Sans"/>
                <a:cs typeface="Lucida Sans"/>
              </a:rPr>
              <a:t>Seekers</a:t>
            </a:r>
            <a:endParaRPr sz="2900">
              <a:latin typeface="Lucida Sans"/>
              <a:cs typeface="Lucida Sans"/>
            </a:endParaRPr>
          </a:p>
          <a:p>
            <a:pPr marL="12065" marR="5080" algn="ctr">
              <a:lnSpc>
                <a:spcPct val="100000"/>
              </a:lnSpc>
              <a:spcBef>
                <a:spcPts val="335"/>
              </a:spcBef>
            </a:pPr>
            <a:r>
              <a:rPr sz="1800" spc="195" dirty="0">
                <a:solidFill>
                  <a:srgbClr val="FFFFFF"/>
                </a:solidFill>
                <a:latin typeface="Calibri"/>
                <a:cs typeface="Calibri"/>
              </a:rPr>
              <a:t>Introduce </a:t>
            </a:r>
            <a:r>
              <a:rPr sz="1800" spc="185" dirty="0">
                <a:solidFill>
                  <a:srgbClr val="FFFFFF"/>
                </a:solidFill>
                <a:latin typeface="Calibri"/>
                <a:cs typeface="Calibri"/>
              </a:rPr>
              <a:t>seekers </a:t>
            </a:r>
            <a:r>
              <a:rPr sz="1800" spc="15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spc="220" dirty="0">
                <a:solidFill>
                  <a:srgbClr val="FFFFFF"/>
                </a:solidFill>
                <a:latin typeface="Calibri"/>
                <a:cs typeface="Calibri"/>
              </a:rPr>
              <a:t>Jesus</a:t>
            </a:r>
            <a:r>
              <a:rPr sz="1800" spc="-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29" dirty="0">
                <a:solidFill>
                  <a:srgbClr val="FFFFFF"/>
                </a:solidFill>
                <a:latin typeface="Calibri"/>
                <a:cs typeface="Calibri"/>
              </a:rPr>
              <a:t>through  </a:t>
            </a:r>
            <a:r>
              <a:rPr sz="1800" spc="195" dirty="0">
                <a:solidFill>
                  <a:srgbClr val="FFFFFF"/>
                </a:solidFill>
                <a:latin typeface="Calibri"/>
                <a:cs typeface="Calibri"/>
              </a:rPr>
              <a:t>compelling, </a:t>
            </a:r>
            <a:r>
              <a:rPr sz="1800" spc="185" dirty="0">
                <a:solidFill>
                  <a:srgbClr val="FFFFFF"/>
                </a:solidFill>
                <a:latin typeface="Calibri"/>
                <a:cs typeface="Calibri"/>
              </a:rPr>
              <a:t>shareable </a:t>
            </a:r>
            <a:r>
              <a:rPr sz="1800" spc="245" dirty="0">
                <a:solidFill>
                  <a:srgbClr val="FFFFFF"/>
                </a:solidFill>
                <a:latin typeface="Calibri"/>
                <a:cs typeface="Calibri"/>
              </a:rPr>
              <a:t>media </a:t>
            </a:r>
            <a:r>
              <a:rPr sz="1800" spc="180" dirty="0">
                <a:solidFill>
                  <a:srgbClr val="FFFFFF"/>
                </a:solidFill>
                <a:latin typeface="Calibri"/>
                <a:cs typeface="Calibri"/>
              </a:rPr>
              <a:t>that  </a:t>
            </a:r>
            <a:r>
              <a:rPr sz="1800" spc="225" dirty="0">
                <a:solidFill>
                  <a:srgbClr val="FFFFFF"/>
                </a:solidFill>
                <a:latin typeface="Calibri"/>
                <a:cs typeface="Calibri"/>
              </a:rPr>
              <a:t>meets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70" dirty="0">
                <a:solidFill>
                  <a:srgbClr val="FFFFFF"/>
                </a:solidFill>
                <a:latin typeface="Calibri"/>
                <a:cs typeface="Calibri"/>
              </a:rPr>
              <a:t>them</a:t>
            </a:r>
            <a:r>
              <a:rPr sz="18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4" dirty="0">
                <a:solidFill>
                  <a:srgbClr val="FFFFFF"/>
                </a:solidFill>
                <a:latin typeface="Calibri"/>
                <a:cs typeface="Calibri"/>
              </a:rPr>
              <a:t>where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58551" y="2732901"/>
            <a:ext cx="7295589" cy="7075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287553" y="0"/>
            <a:ext cx="6816546" cy="113085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25104" y="3770474"/>
            <a:ext cx="6374765" cy="4849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8255" algn="ctr">
              <a:lnSpc>
                <a:spcPct val="120100"/>
              </a:lnSpc>
            </a:pPr>
            <a:r>
              <a:rPr sz="6600" b="1" spc="55" dirty="0">
                <a:solidFill>
                  <a:srgbClr val="FFFFFF"/>
                </a:solidFill>
                <a:latin typeface="Lucida Sans"/>
                <a:cs typeface="Lucida Sans"/>
              </a:rPr>
              <a:t>Global </a:t>
            </a:r>
            <a:r>
              <a:rPr sz="6600" b="1" spc="50" dirty="0">
                <a:solidFill>
                  <a:srgbClr val="FFFFFF"/>
                </a:solidFill>
                <a:latin typeface="Lucida Sans"/>
                <a:cs typeface="Lucida Sans"/>
              </a:rPr>
              <a:t>Digital  </a:t>
            </a:r>
            <a:r>
              <a:rPr sz="6600" b="1" spc="70" dirty="0">
                <a:solidFill>
                  <a:srgbClr val="FFFFFF"/>
                </a:solidFill>
                <a:latin typeface="Lucida Sans"/>
                <a:cs typeface="Lucida Sans"/>
              </a:rPr>
              <a:t>Billboards</a:t>
            </a:r>
            <a:r>
              <a:rPr sz="6600" b="1" spc="-3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6600" b="1" spc="215" dirty="0">
                <a:solidFill>
                  <a:srgbClr val="FFFFFF"/>
                </a:solidFill>
                <a:latin typeface="Lucida Sans"/>
                <a:cs typeface="Lucida Sans"/>
              </a:rPr>
              <a:t>and </a:t>
            </a:r>
            <a:r>
              <a:rPr sz="6600" b="1" spc="10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6600" b="1" spc="215" dirty="0">
                <a:solidFill>
                  <a:srgbClr val="FFFFFF"/>
                </a:solidFill>
                <a:latin typeface="Lucida Sans"/>
                <a:cs typeface="Lucida Sans"/>
              </a:rPr>
              <a:t>Signage  </a:t>
            </a:r>
            <a:r>
              <a:rPr sz="6600" b="1" spc="190" dirty="0">
                <a:solidFill>
                  <a:srgbClr val="FFFFFF"/>
                </a:solidFill>
                <a:latin typeface="Lucida Sans"/>
                <a:cs typeface="Lucida Sans"/>
              </a:rPr>
              <a:t>Campaign</a:t>
            </a:r>
            <a:endParaRPr sz="66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1295" y="667518"/>
            <a:ext cx="12792804" cy="102954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7741" y="3261785"/>
            <a:ext cx="961520" cy="16638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38561" y="3627316"/>
            <a:ext cx="2658110" cy="1321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405" marR="5080" indent="-53340">
              <a:lnSpc>
                <a:spcPct val="100699"/>
              </a:lnSpc>
            </a:pPr>
            <a:r>
              <a:rPr sz="4250" spc="160" dirty="0">
                <a:solidFill>
                  <a:srgbClr val="FFFFFF"/>
                </a:solidFill>
              </a:rPr>
              <a:t>G</a:t>
            </a:r>
            <a:r>
              <a:rPr sz="4250" spc="165" dirty="0">
                <a:solidFill>
                  <a:srgbClr val="FFFFFF"/>
                </a:solidFill>
              </a:rPr>
              <a:t>en</a:t>
            </a:r>
            <a:r>
              <a:rPr sz="4250" spc="220" dirty="0">
                <a:solidFill>
                  <a:srgbClr val="FFFFFF"/>
                </a:solidFill>
              </a:rPr>
              <a:t>e</a:t>
            </a:r>
            <a:r>
              <a:rPr sz="4250" spc="-85" dirty="0">
                <a:solidFill>
                  <a:srgbClr val="FFFFFF"/>
                </a:solidFill>
              </a:rPr>
              <a:t>r</a:t>
            </a:r>
            <a:r>
              <a:rPr sz="4250" spc="95" dirty="0">
                <a:solidFill>
                  <a:srgbClr val="FFFFFF"/>
                </a:solidFill>
              </a:rPr>
              <a:t>a</a:t>
            </a:r>
            <a:r>
              <a:rPr sz="4250" spc="185" dirty="0">
                <a:solidFill>
                  <a:srgbClr val="FFFFFF"/>
                </a:solidFill>
              </a:rPr>
              <a:t>t</a:t>
            </a:r>
            <a:r>
              <a:rPr sz="4250" spc="155" dirty="0">
                <a:solidFill>
                  <a:srgbClr val="FFFFFF"/>
                </a:solidFill>
              </a:rPr>
              <a:t>e </a:t>
            </a:r>
            <a:r>
              <a:rPr sz="4250" spc="110" dirty="0">
                <a:solidFill>
                  <a:srgbClr val="FFFFFF"/>
                </a:solidFill>
              </a:rPr>
              <a:t> </a:t>
            </a:r>
            <a:r>
              <a:rPr sz="4250" spc="50" dirty="0">
                <a:solidFill>
                  <a:srgbClr val="FFFFFF"/>
                </a:solidFill>
              </a:rPr>
              <a:t>Interests</a:t>
            </a:r>
            <a:endParaRPr sz="4250"/>
          </a:p>
        </p:txBody>
      </p:sp>
      <p:sp>
        <p:nvSpPr>
          <p:cNvPr id="6" name="object 6"/>
          <p:cNvSpPr/>
          <p:nvPr/>
        </p:nvSpPr>
        <p:spPr>
          <a:xfrm>
            <a:off x="930657" y="5959713"/>
            <a:ext cx="1034309" cy="16765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10281" y="6239621"/>
            <a:ext cx="3952240" cy="1084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sz="3450" b="1" spc="120" dirty="0">
                <a:solidFill>
                  <a:srgbClr val="FFFFFF"/>
                </a:solidFill>
                <a:latin typeface="Lucida Sans"/>
                <a:cs typeface="Lucida Sans"/>
              </a:rPr>
              <a:t>Automated</a:t>
            </a:r>
            <a:r>
              <a:rPr sz="3450" b="1" spc="-15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450" b="1" spc="110" dirty="0">
                <a:solidFill>
                  <a:srgbClr val="FFFFFF"/>
                </a:solidFill>
                <a:latin typeface="Lucida Sans"/>
                <a:cs typeface="Lucida Sans"/>
              </a:rPr>
              <a:t>Bible  </a:t>
            </a:r>
            <a:r>
              <a:rPr sz="3450" b="1" spc="75" dirty="0">
                <a:solidFill>
                  <a:srgbClr val="FFFFFF"/>
                </a:solidFill>
                <a:latin typeface="Lucida Sans"/>
                <a:cs typeface="Lucida Sans"/>
              </a:rPr>
              <a:t>Studies</a:t>
            </a:r>
            <a:endParaRPr sz="3450">
              <a:latin typeface="Lucida Sans"/>
              <a:cs typeface="Lucida Sa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6579" y="8746854"/>
            <a:ext cx="1035612" cy="16962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10281" y="8987493"/>
            <a:ext cx="4425950" cy="1368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3450" b="1" spc="25" dirty="0">
                <a:solidFill>
                  <a:srgbClr val="FFFFFF"/>
                </a:solidFill>
                <a:latin typeface="Lucida Sans"/>
                <a:cs typeface="Lucida Sans"/>
              </a:rPr>
              <a:t>Deliver </a:t>
            </a:r>
            <a:r>
              <a:rPr sz="3450" b="1" spc="30" dirty="0">
                <a:solidFill>
                  <a:srgbClr val="FFFFFF"/>
                </a:solidFill>
                <a:latin typeface="Lucida Sans"/>
                <a:cs typeface="Lucida Sans"/>
              </a:rPr>
              <a:t>Interests</a:t>
            </a:r>
            <a:r>
              <a:rPr sz="3450" b="1" spc="-28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450" b="1" spc="80" dirty="0">
                <a:solidFill>
                  <a:srgbClr val="FFFFFF"/>
                </a:solidFill>
                <a:latin typeface="Lucida Sans"/>
                <a:cs typeface="Lucida Sans"/>
              </a:rPr>
              <a:t>to  </a:t>
            </a:r>
            <a:r>
              <a:rPr sz="3450" b="1" spc="70" dirty="0">
                <a:solidFill>
                  <a:srgbClr val="FFFFFF"/>
                </a:solidFill>
                <a:latin typeface="Lucida Sans"/>
                <a:cs typeface="Lucida Sans"/>
              </a:rPr>
              <a:t>Local</a:t>
            </a:r>
            <a:r>
              <a:rPr sz="3450" b="1" spc="-17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450" b="1" spc="70" dirty="0">
                <a:solidFill>
                  <a:srgbClr val="FFFFFF"/>
                </a:solidFill>
                <a:latin typeface="Lucida Sans"/>
                <a:cs typeface="Lucida Sans"/>
              </a:rPr>
              <a:t>Churches</a:t>
            </a:r>
            <a:endParaRPr sz="3450">
              <a:latin typeface="Lucida Sans"/>
              <a:cs typeface="Lucida Sans"/>
            </a:endParaRPr>
          </a:p>
          <a:p>
            <a:pPr marL="61594">
              <a:lnSpc>
                <a:spcPct val="100000"/>
              </a:lnSpc>
              <a:spcBef>
                <a:spcPts val="85"/>
              </a:spcBef>
            </a:pPr>
            <a:r>
              <a:rPr sz="1800" spc="175" dirty="0">
                <a:solidFill>
                  <a:srgbClr val="ACD2F7"/>
                </a:solidFill>
                <a:latin typeface="Calibri"/>
                <a:cs typeface="Calibri"/>
              </a:rPr>
              <a:t>Interest </a:t>
            </a:r>
            <a:r>
              <a:rPr sz="1800" spc="190" dirty="0">
                <a:solidFill>
                  <a:srgbClr val="ACD2F7"/>
                </a:solidFill>
                <a:latin typeface="Calibri"/>
                <a:cs typeface="Calibri"/>
              </a:rPr>
              <a:t>trackers </a:t>
            </a:r>
            <a:r>
              <a:rPr sz="1800" dirty="0">
                <a:solidFill>
                  <a:srgbClr val="ACD2F7"/>
                </a:solidFill>
                <a:latin typeface="Calibri"/>
                <a:cs typeface="Calibri"/>
              </a:rPr>
              <a:t>&amp;</a:t>
            </a:r>
            <a:r>
              <a:rPr sz="1800" spc="-95" dirty="0">
                <a:solidFill>
                  <a:srgbClr val="ACD2F7"/>
                </a:solidFill>
                <a:latin typeface="Calibri"/>
                <a:cs typeface="Calibri"/>
              </a:rPr>
              <a:t> </a:t>
            </a:r>
            <a:r>
              <a:rPr sz="1800" spc="270" dirty="0">
                <a:solidFill>
                  <a:srgbClr val="ACD2F7"/>
                </a:solidFill>
                <a:latin typeface="Calibri"/>
                <a:cs typeface="Calibri"/>
              </a:rPr>
              <a:t>ACMS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015341" y="4892468"/>
            <a:ext cx="8088758" cy="641608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871336" y="5567891"/>
            <a:ext cx="7224910" cy="574066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957629" y="10209113"/>
            <a:ext cx="3816637" cy="863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26635">
              <a:lnSpc>
                <a:spcPct val="100000"/>
              </a:lnSpc>
            </a:pPr>
            <a:r>
              <a:rPr spc="250" dirty="0"/>
              <a:t>HARVEST</a:t>
            </a:r>
            <a:r>
              <a:rPr spc="-355" dirty="0"/>
              <a:t> </a:t>
            </a:r>
            <a:r>
              <a:rPr spc="305" dirty="0"/>
              <a:t>EVENTS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20845" marR="367665" indent="-462915">
              <a:lnSpc>
                <a:spcPct val="99900"/>
              </a:lnSpc>
              <a:buFont typeface="Calibri"/>
              <a:buChar char="•"/>
              <a:tabLst>
                <a:tab pos="4220845" algn="l"/>
              </a:tabLst>
            </a:pPr>
            <a:r>
              <a:rPr spc="495" dirty="0"/>
              <a:t>Every </a:t>
            </a:r>
            <a:r>
              <a:rPr spc="615" dirty="0"/>
              <a:t>church </a:t>
            </a:r>
            <a:r>
              <a:rPr spc="484" dirty="0"/>
              <a:t>hosts </a:t>
            </a:r>
            <a:r>
              <a:rPr spc="450" dirty="0"/>
              <a:t>harvest </a:t>
            </a:r>
            <a:r>
              <a:rPr spc="390" dirty="0"/>
              <a:t>events,  </a:t>
            </a:r>
            <a:r>
              <a:rPr spc="635" dirty="0"/>
              <a:t>welcoming</a:t>
            </a:r>
            <a:r>
              <a:rPr spc="114" dirty="0"/>
              <a:t> </a:t>
            </a:r>
            <a:r>
              <a:rPr spc="445" dirty="0"/>
              <a:t>viewers</a:t>
            </a:r>
            <a:r>
              <a:rPr spc="155" dirty="0"/>
              <a:t> </a:t>
            </a:r>
            <a:r>
              <a:rPr spc="655" dirty="0"/>
              <a:t>and</a:t>
            </a:r>
            <a:r>
              <a:rPr spc="145" dirty="0"/>
              <a:t> </a:t>
            </a:r>
            <a:r>
              <a:rPr spc="395" dirty="0"/>
              <a:t>listeners</a:t>
            </a:r>
            <a:r>
              <a:rPr spc="150" dirty="0"/>
              <a:t> </a:t>
            </a:r>
            <a:r>
              <a:rPr spc="530" dirty="0"/>
              <a:t>from</a:t>
            </a:r>
            <a:r>
              <a:rPr spc="155" dirty="0"/>
              <a:t> </a:t>
            </a:r>
            <a:r>
              <a:rPr spc="415" dirty="0"/>
              <a:t>every  </a:t>
            </a:r>
            <a:r>
              <a:rPr sz="4650" spc="605" dirty="0"/>
              <a:t>media</a:t>
            </a:r>
            <a:r>
              <a:rPr sz="4650" spc="65" dirty="0"/>
              <a:t> </a:t>
            </a:r>
            <a:r>
              <a:rPr sz="4650" spc="385" dirty="0"/>
              <a:t>platform.</a:t>
            </a:r>
            <a:endParaRPr sz="4650"/>
          </a:p>
          <a:p>
            <a:pPr marL="4220845" marR="5080" indent="-462915">
              <a:lnSpc>
                <a:spcPts val="5510"/>
              </a:lnSpc>
              <a:spcBef>
                <a:spcPts val="1900"/>
              </a:spcBef>
              <a:buFont typeface="Calibri"/>
              <a:buChar char="•"/>
              <a:tabLst>
                <a:tab pos="4220845" algn="l"/>
              </a:tabLst>
            </a:pPr>
            <a:r>
              <a:rPr spc="595" dirty="0"/>
              <a:t>Members</a:t>
            </a:r>
            <a:r>
              <a:rPr spc="135" dirty="0"/>
              <a:t> </a:t>
            </a:r>
            <a:r>
              <a:rPr spc="450" dirty="0"/>
              <a:t>establish</a:t>
            </a:r>
            <a:r>
              <a:rPr spc="130" dirty="0"/>
              <a:t> </a:t>
            </a:r>
            <a:r>
              <a:rPr spc="730" dirty="0"/>
              <a:t>home</a:t>
            </a:r>
            <a:r>
              <a:rPr spc="105" dirty="0"/>
              <a:t> </a:t>
            </a:r>
            <a:r>
              <a:rPr spc="600" dirty="0"/>
              <a:t>groups</a:t>
            </a:r>
            <a:r>
              <a:rPr spc="140" dirty="0"/>
              <a:t> </a:t>
            </a:r>
            <a:r>
              <a:rPr spc="484" dirty="0"/>
              <a:t>within</a:t>
            </a:r>
            <a:r>
              <a:rPr spc="125" dirty="0"/>
              <a:t> </a:t>
            </a:r>
            <a:r>
              <a:rPr spc="395" dirty="0"/>
              <a:t>their  </a:t>
            </a:r>
            <a:r>
              <a:rPr spc="535" dirty="0"/>
              <a:t>communities.</a:t>
            </a:r>
          </a:p>
        </p:txBody>
      </p:sp>
      <p:sp>
        <p:nvSpPr>
          <p:cNvPr id="6" name="object 6"/>
          <p:cNvSpPr/>
          <p:nvPr/>
        </p:nvSpPr>
        <p:spPr>
          <a:xfrm>
            <a:off x="9054698" y="1028764"/>
            <a:ext cx="5968404" cy="18062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559" y="0"/>
            <a:ext cx="4185736" cy="113085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8231" y="149542"/>
            <a:ext cx="16018510" cy="1869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7245"/>
              </a:lnSpc>
            </a:pPr>
            <a:r>
              <a:rPr sz="6350" spc="-125" dirty="0">
                <a:solidFill>
                  <a:srgbClr val="8A0404"/>
                </a:solidFill>
                <a:latin typeface="Calibri"/>
                <a:cs typeface="Calibri"/>
              </a:rPr>
              <a:t>The</a:t>
            </a:r>
            <a:r>
              <a:rPr sz="6350" spc="-405" dirty="0">
                <a:solidFill>
                  <a:srgbClr val="8A0404"/>
                </a:solidFill>
                <a:latin typeface="Calibri"/>
                <a:cs typeface="Calibri"/>
              </a:rPr>
              <a:t> </a:t>
            </a:r>
            <a:r>
              <a:rPr sz="6350" spc="-165" dirty="0">
                <a:solidFill>
                  <a:srgbClr val="8A0404"/>
                </a:solidFill>
                <a:latin typeface="Calibri"/>
                <a:cs typeface="Calibri"/>
              </a:rPr>
              <a:t>Women’s</a:t>
            </a:r>
            <a:r>
              <a:rPr sz="6350" spc="-405" dirty="0">
                <a:solidFill>
                  <a:srgbClr val="8A0404"/>
                </a:solidFill>
                <a:latin typeface="Calibri"/>
                <a:cs typeface="Calibri"/>
              </a:rPr>
              <a:t> </a:t>
            </a:r>
            <a:r>
              <a:rPr sz="6350" spc="-175" dirty="0">
                <a:solidFill>
                  <a:srgbClr val="8A0404"/>
                </a:solidFill>
                <a:latin typeface="Calibri"/>
                <a:cs typeface="Calibri"/>
              </a:rPr>
              <a:t>Ministries</a:t>
            </a:r>
            <a:r>
              <a:rPr sz="6350" spc="-405" dirty="0">
                <a:solidFill>
                  <a:srgbClr val="8A0404"/>
                </a:solidFill>
                <a:latin typeface="Calibri"/>
                <a:cs typeface="Calibri"/>
              </a:rPr>
              <a:t> </a:t>
            </a:r>
            <a:r>
              <a:rPr sz="6350" spc="-175" dirty="0">
                <a:solidFill>
                  <a:srgbClr val="8A0404"/>
                </a:solidFill>
                <a:latin typeface="Calibri"/>
                <a:cs typeface="Calibri"/>
              </a:rPr>
              <a:t>Department</a:t>
            </a:r>
            <a:r>
              <a:rPr sz="6350" spc="-420" dirty="0">
                <a:solidFill>
                  <a:srgbClr val="8A0404"/>
                </a:solidFill>
                <a:latin typeface="Calibri"/>
                <a:cs typeface="Calibri"/>
              </a:rPr>
              <a:t> </a:t>
            </a:r>
            <a:r>
              <a:rPr sz="6350" spc="-150" dirty="0">
                <a:solidFill>
                  <a:srgbClr val="8A0404"/>
                </a:solidFill>
                <a:latin typeface="Calibri"/>
                <a:cs typeface="Calibri"/>
              </a:rPr>
              <a:t>will</a:t>
            </a:r>
            <a:r>
              <a:rPr sz="6350" spc="-365" dirty="0">
                <a:solidFill>
                  <a:srgbClr val="8A0404"/>
                </a:solidFill>
                <a:latin typeface="Calibri"/>
                <a:cs typeface="Calibri"/>
              </a:rPr>
              <a:t> </a:t>
            </a:r>
            <a:r>
              <a:rPr sz="6350" spc="-180" dirty="0">
                <a:solidFill>
                  <a:srgbClr val="8A0404"/>
                </a:solidFill>
                <a:latin typeface="Calibri"/>
                <a:cs typeface="Calibri"/>
              </a:rPr>
              <a:t>Participate</a:t>
            </a:r>
            <a:endParaRPr sz="6350">
              <a:latin typeface="Calibri"/>
              <a:cs typeface="Calibri"/>
            </a:endParaRPr>
          </a:p>
          <a:p>
            <a:pPr marL="1270" algn="ctr">
              <a:lnSpc>
                <a:spcPts val="7245"/>
              </a:lnSpc>
            </a:pPr>
            <a:r>
              <a:rPr sz="6350" spc="-110" dirty="0">
                <a:solidFill>
                  <a:srgbClr val="8A0404"/>
                </a:solidFill>
                <a:latin typeface="Calibri"/>
                <a:cs typeface="Calibri"/>
              </a:rPr>
              <a:t>in</a:t>
            </a:r>
            <a:r>
              <a:rPr sz="6350" spc="-470" dirty="0">
                <a:solidFill>
                  <a:srgbClr val="8A0404"/>
                </a:solidFill>
                <a:latin typeface="Calibri"/>
                <a:cs typeface="Calibri"/>
              </a:rPr>
              <a:t> </a:t>
            </a:r>
            <a:r>
              <a:rPr sz="6350" spc="-175" dirty="0">
                <a:solidFill>
                  <a:srgbClr val="8A0404"/>
                </a:solidFill>
                <a:latin typeface="Calibri"/>
                <a:cs typeface="Calibri"/>
              </a:rPr>
              <a:t>OneVoice27!</a:t>
            </a:r>
            <a:endParaRPr sz="63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17057" y="2081085"/>
            <a:ext cx="6780723" cy="92274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6657" y="1675341"/>
            <a:ext cx="9420574" cy="90339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14624" y="715242"/>
            <a:ext cx="0" cy="9981565"/>
          </a:xfrm>
          <a:custGeom>
            <a:avLst/>
            <a:gdLst/>
            <a:ahLst/>
            <a:cxnLst/>
            <a:rect l="l" t="t" r="r" b="b"/>
            <a:pathLst>
              <a:path h="9981565">
                <a:moveTo>
                  <a:pt x="0" y="9981165"/>
                </a:moveTo>
                <a:lnTo>
                  <a:pt x="0" y="0"/>
                </a:lnTo>
              </a:path>
            </a:pathLst>
          </a:custGeom>
          <a:ln w="25774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196040" y="715242"/>
            <a:ext cx="0" cy="9981565"/>
          </a:xfrm>
          <a:custGeom>
            <a:avLst/>
            <a:gdLst/>
            <a:ahLst/>
            <a:cxnLst/>
            <a:rect l="l" t="t" r="r" b="b"/>
            <a:pathLst>
              <a:path h="9981565">
                <a:moveTo>
                  <a:pt x="0" y="9981165"/>
                </a:moveTo>
                <a:lnTo>
                  <a:pt x="0" y="0"/>
                </a:lnTo>
              </a:path>
            </a:pathLst>
          </a:custGeom>
          <a:ln w="32218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5962" y="721685"/>
            <a:ext cx="12449175" cy="0"/>
          </a:xfrm>
          <a:custGeom>
            <a:avLst/>
            <a:gdLst/>
            <a:ahLst/>
            <a:cxnLst/>
            <a:rect l="l" t="t" r="r" b="b"/>
            <a:pathLst>
              <a:path w="12449175">
                <a:moveTo>
                  <a:pt x="0" y="0"/>
                </a:moveTo>
                <a:lnTo>
                  <a:pt x="12449072" y="0"/>
                </a:lnTo>
              </a:path>
            </a:pathLst>
          </a:custGeom>
          <a:ln w="12887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01554" y="1118772"/>
            <a:ext cx="6618605" cy="339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spc="90" dirty="0">
                <a:solidFill>
                  <a:srgbClr val="050505"/>
                </a:solidFill>
                <a:latin typeface="Times New Roman"/>
                <a:cs typeface="Times New Roman"/>
              </a:rPr>
              <a:t>Tentative</a:t>
            </a:r>
            <a:r>
              <a:rPr sz="2150" spc="-140" dirty="0">
                <a:solidFill>
                  <a:srgbClr val="050505"/>
                </a:solidFill>
                <a:latin typeface="Times New Roman"/>
                <a:cs typeface="Times New Roman"/>
              </a:rPr>
              <a:t> </a:t>
            </a:r>
            <a:r>
              <a:rPr sz="2150" spc="135" dirty="0">
                <a:solidFill>
                  <a:srgbClr val="050505"/>
                </a:solidFill>
                <a:latin typeface="Times New Roman"/>
                <a:cs typeface="Times New Roman"/>
              </a:rPr>
              <a:t>Plan</a:t>
            </a:r>
            <a:r>
              <a:rPr sz="2150" spc="45" dirty="0">
                <a:solidFill>
                  <a:srgbClr val="050505"/>
                </a:solidFill>
                <a:latin typeface="Times New Roman"/>
                <a:cs typeface="Times New Roman"/>
              </a:rPr>
              <a:t> </a:t>
            </a:r>
            <a:r>
              <a:rPr sz="2150" spc="10" dirty="0">
                <a:solidFill>
                  <a:srgbClr val="050505"/>
                </a:solidFill>
                <a:latin typeface="Times New Roman"/>
                <a:cs typeface="Times New Roman"/>
              </a:rPr>
              <a:t>of</a:t>
            </a:r>
            <a:r>
              <a:rPr sz="2150" spc="15" dirty="0">
                <a:solidFill>
                  <a:srgbClr val="050505"/>
                </a:solidFill>
                <a:latin typeface="Times New Roman"/>
                <a:cs typeface="Times New Roman"/>
              </a:rPr>
              <a:t> </a:t>
            </a:r>
            <a:r>
              <a:rPr sz="2150" spc="114" dirty="0">
                <a:solidFill>
                  <a:srgbClr val="050505"/>
                </a:solidFill>
                <a:latin typeface="Times New Roman"/>
                <a:cs typeface="Times New Roman"/>
              </a:rPr>
              <a:t>the</a:t>
            </a:r>
            <a:r>
              <a:rPr sz="2150" spc="-80" dirty="0">
                <a:solidFill>
                  <a:srgbClr val="050505"/>
                </a:solidFill>
                <a:latin typeface="Times New Roman"/>
                <a:cs typeface="Times New Roman"/>
              </a:rPr>
              <a:t> </a:t>
            </a:r>
            <a:r>
              <a:rPr sz="2150" spc="185" dirty="0">
                <a:solidFill>
                  <a:srgbClr val="050505"/>
                </a:solidFill>
                <a:latin typeface="Times New Roman"/>
                <a:cs typeface="Times New Roman"/>
              </a:rPr>
              <a:t>WM</a:t>
            </a:r>
            <a:r>
              <a:rPr sz="2150" spc="45" dirty="0">
                <a:solidFill>
                  <a:srgbClr val="050505"/>
                </a:solidFill>
                <a:latin typeface="Times New Roman"/>
                <a:cs typeface="Times New Roman"/>
              </a:rPr>
              <a:t> </a:t>
            </a:r>
            <a:r>
              <a:rPr sz="2150" spc="110" dirty="0">
                <a:solidFill>
                  <a:srgbClr val="050505"/>
                </a:solidFill>
                <a:latin typeface="Times New Roman"/>
                <a:cs typeface="Times New Roman"/>
              </a:rPr>
              <a:t>Participation</a:t>
            </a:r>
            <a:r>
              <a:rPr sz="2150" spc="105" dirty="0">
                <a:solidFill>
                  <a:srgbClr val="050505"/>
                </a:solidFill>
                <a:latin typeface="Times New Roman"/>
                <a:cs typeface="Times New Roman"/>
              </a:rPr>
              <a:t> </a:t>
            </a:r>
            <a:r>
              <a:rPr sz="2050" spc="114" dirty="0">
                <a:solidFill>
                  <a:srgbClr val="050505"/>
                </a:solidFill>
                <a:latin typeface="Times New Roman"/>
                <a:cs typeface="Times New Roman"/>
              </a:rPr>
              <a:t>in</a:t>
            </a:r>
            <a:r>
              <a:rPr sz="2050" spc="80" dirty="0">
                <a:solidFill>
                  <a:srgbClr val="050505"/>
                </a:solidFill>
                <a:latin typeface="Times New Roman"/>
                <a:cs typeface="Times New Roman"/>
              </a:rPr>
              <a:t> </a:t>
            </a:r>
            <a:r>
              <a:rPr sz="2150" spc="45" dirty="0">
                <a:solidFill>
                  <a:srgbClr val="050505"/>
                </a:solidFill>
                <a:latin typeface="Times New Roman"/>
                <a:cs typeface="Times New Roman"/>
              </a:rPr>
              <a:t>OneVoice27</a:t>
            </a:r>
            <a:endParaRPr sz="2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33080" marR="5080">
              <a:lnSpc>
                <a:spcPct val="90300"/>
              </a:lnSpc>
            </a:pPr>
            <a:r>
              <a:rPr spc="140" dirty="0"/>
              <a:t>Then</a:t>
            </a:r>
            <a:r>
              <a:rPr spc="-575" dirty="0"/>
              <a:t> </a:t>
            </a:r>
            <a:r>
              <a:rPr spc="580" dirty="0"/>
              <a:t>a</a:t>
            </a:r>
            <a:r>
              <a:rPr spc="-620" dirty="0"/>
              <a:t> </a:t>
            </a:r>
            <a:r>
              <a:rPr spc="155" dirty="0"/>
              <a:t>third</a:t>
            </a:r>
            <a:r>
              <a:rPr spc="-580" dirty="0"/>
              <a:t> </a:t>
            </a:r>
            <a:r>
              <a:rPr spc="310" dirty="0"/>
              <a:t>angel  </a:t>
            </a:r>
            <a:r>
              <a:rPr spc="195" dirty="0"/>
              <a:t>followed </a:t>
            </a:r>
            <a:r>
              <a:rPr spc="35" dirty="0"/>
              <a:t>them,  </a:t>
            </a:r>
            <a:r>
              <a:rPr sz="7200" spc="200" dirty="0"/>
              <a:t>saying</a:t>
            </a:r>
            <a:r>
              <a:rPr sz="7200" spc="-545" dirty="0"/>
              <a:t> </a:t>
            </a:r>
            <a:r>
              <a:rPr sz="7200" spc="285" dirty="0"/>
              <a:t>with</a:t>
            </a:r>
            <a:r>
              <a:rPr sz="7200" spc="-560" dirty="0"/>
              <a:t> </a:t>
            </a:r>
            <a:r>
              <a:rPr sz="7200" spc="610" dirty="0"/>
              <a:t>a</a:t>
            </a:r>
            <a:r>
              <a:rPr sz="7200" spc="-600" dirty="0"/>
              <a:t> </a:t>
            </a:r>
            <a:r>
              <a:rPr sz="7200" spc="270" dirty="0"/>
              <a:t>loud  </a:t>
            </a:r>
            <a:r>
              <a:rPr spc="-434" dirty="0">
                <a:latin typeface="Century Gothic"/>
                <a:cs typeface="Century Gothic"/>
              </a:rPr>
              <a:t>voice…</a:t>
            </a:r>
            <a:endParaRPr sz="7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868870" cy="11308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66779" y="2458040"/>
            <a:ext cx="2308830" cy="23166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947128" y="6651629"/>
            <a:ext cx="2308830" cy="23166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99197" y="8110469"/>
            <a:ext cx="4993640" cy="800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250" spc="530" dirty="0">
                <a:solidFill>
                  <a:srgbClr val="51A3AC"/>
                </a:solidFill>
                <a:latin typeface="Calibri"/>
                <a:cs typeface="Calibri"/>
              </a:rPr>
              <a:t>Revelation</a:t>
            </a:r>
            <a:r>
              <a:rPr sz="5250" spc="145" dirty="0">
                <a:solidFill>
                  <a:srgbClr val="51A3AC"/>
                </a:solidFill>
                <a:latin typeface="Calibri"/>
                <a:cs typeface="Calibri"/>
              </a:rPr>
              <a:t> </a:t>
            </a:r>
            <a:r>
              <a:rPr sz="5250" spc="80" dirty="0">
                <a:solidFill>
                  <a:srgbClr val="51A3AC"/>
                </a:solidFill>
                <a:latin typeface="Calibri"/>
                <a:cs typeface="Calibri"/>
              </a:rPr>
              <a:t>14:9</a:t>
            </a:r>
            <a:endParaRPr sz="5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4275" y="2321346"/>
            <a:ext cx="13928725" cy="5864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909319">
              <a:lnSpc>
                <a:spcPct val="90500"/>
              </a:lnSpc>
            </a:pPr>
            <a:r>
              <a:rPr sz="5300" i="1" spc="310" dirty="0">
                <a:solidFill>
                  <a:srgbClr val="E8E8E8"/>
                </a:solidFill>
                <a:latin typeface="Century Gothic"/>
                <a:cs typeface="Century Gothic"/>
              </a:rPr>
              <a:t>Let </a:t>
            </a:r>
            <a:r>
              <a:rPr sz="5300" i="1" spc="65" dirty="0">
                <a:solidFill>
                  <a:srgbClr val="E8E8E8"/>
                </a:solidFill>
                <a:latin typeface="Century Gothic"/>
                <a:cs typeface="Century Gothic"/>
              </a:rPr>
              <a:t>every </a:t>
            </a:r>
            <a:r>
              <a:rPr sz="5300" i="1" spc="-15" dirty="0">
                <a:solidFill>
                  <a:srgbClr val="E8E8E8"/>
                </a:solidFill>
                <a:latin typeface="Century Gothic"/>
                <a:cs typeface="Century Gothic"/>
              </a:rPr>
              <a:t>worker…, </a:t>
            </a:r>
            <a:r>
              <a:rPr sz="5300" i="1" spc="210" dirty="0">
                <a:solidFill>
                  <a:srgbClr val="E8E8E8"/>
                </a:solidFill>
                <a:latin typeface="Century Gothic"/>
                <a:cs typeface="Century Gothic"/>
              </a:rPr>
              <a:t>study, </a:t>
            </a:r>
            <a:r>
              <a:rPr sz="5300" i="1" spc="110" dirty="0">
                <a:solidFill>
                  <a:srgbClr val="E8E8E8"/>
                </a:solidFill>
                <a:latin typeface="Century Gothic"/>
                <a:cs typeface="Century Gothic"/>
              </a:rPr>
              <a:t>plan, </a:t>
            </a:r>
            <a:r>
              <a:rPr sz="5300" i="1" spc="114" dirty="0">
                <a:solidFill>
                  <a:srgbClr val="E8E8E8"/>
                </a:solidFill>
                <a:latin typeface="Century Gothic"/>
                <a:cs typeface="Century Gothic"/>
              </a:rPr>
              <a:t>devise  </a:t>
            </a:r>
            <a:r>
              <a:rPr sz="5300" i="1" spc="75" dirty="0">
                <a:solidFill>
                  <a:srgbClr val="E8E8E8"/>
                </a:solidFill>
                <a:latin typeface="Verdana"/>
                <a:cs typeface="Verdana"/>
              </a:rPr>
              <a:t>methods, </a:t>
            </a:r>
            <a:r>
              <a:rPr sz="5300" i="1" spc="140" dirty="0">
                <a:solidFill>
                  <a:srgbClr val="FFFF00"/>
                </a:solidFill>
                <a:latin typeface="Verdana"/>
                <a:cs typeface="Verdana"/>
              </a:rPr>
              <a:t>to </a:t>
            </a:r>
            <a:r>
              <a:rPr sz="5300" i="1" spc="190" dirty="0">
                <a:solidFill>
                  <a:srgbClr val="FFFF00"/>
                </a:solidFill>
                <a:latin typeface="Verdana"/>
                <a:cs typeface="Verdana"/>
              </a:rPr>
              <a:t>reach </a:t>
            </a:r>
            <a:r>
              <a:rPr sz="5300" i="1" spc="165" dirty="0">
                <a:solidFill>
                  <a:srgbClr val="FFFF00"/>
                </a:solidFill>
                <a:latin typeface="Verdana"/>
                <a:cs typeface="Verdana"/>
              </a:rPr>
              <a:t>the </a:t>
            </a:r>
            <a:r>
              <a:rPr sz="5300" i="1" spc="170" dirty="0">
                <a:solidFill>
                  <a:srgbClr val="FFFF00"/>
                </a:solidFill>
                <a:latin typeface="Verdana"/>
                <a:cs typeface="Verdana"/>
              </a:rPr>
              <a:t>people </a:t>
            </a:r>
            <a:r>
              <a:rPr sz="5300" i="1" spc="155" dirty="0">
                <a:solidFill>
                  <a:srgbClr val="FFFF00"/>
                </a:solidFill>
                <a:latin typeface="Verdana"/>
                <a:cs typeface="Verdana"/>
              </a:rPr>
              <a:t>where  </a:t>
            </a:r>
            <a:r>
              <a:rPr sz="5300" i="1" spc="75" dirty="0">
                <a:solidFill>
                  <a:srgbClr val="FFFF00"/>
                </a:solidFill>
                <a:latin typeface="Verdana"/>
                <a:cs typeface="Verdana"/>
              </a:rPr>
              <a:t>they</a:t>
            </a:r>
            <a:r>
              <a:rPr sz="5300" i="1" spc="-45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5300" i="1" spc="-65" dirty="0">
                <a:solidFill>
                  <a:srgbClr val="FFFF00"/>
                </a:solidFill>
                <a:latin typeface="Verdana"/>
                <a:cs typeface="Verdana"/>
              </a:rPr>
              <a:t>are.</a:t>
            </a:r>
            <a:r>
              <a:rPr sz="5300" i="1" spc="-409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5300" i="1" spc="415" dirty="0">
                <a:solidFill>
                  <a:srgbClr val="E8E8E8"/>
                </a:solidFill>
                <a:latin typeface="Verdana"/>
                <a:cs typeface="Verdana"/>
              </a:rPr>
              <a:t>We</a:t>
            </a:r>
            <a:r>
              <a:rPr sz="5300" i="1" spc="-40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175" dirty="0">
                <a:solidFill>
                  <a:srgbClr val="E8E8E8"/>
                </a:solidFill>
                <a:latin typeface="Verdana"/>
                <a:cs typeface="Verdana"/>
              </a:rPr>
              <a:t>must</a:t>
            </a:r>
            <a:r>
              <a:rPr sz="5300" i="1" spc="-434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250" dirty="0">
                <a:solidFill>
                  <a:srgbClr val="E8E8E8"/>
                </a:solidFill>
                <a:latin typeface="Verdana"/>
                <a:cs typeface="Verdana"/>
              </a:rPr>
              <a:t>do</a:t>
            </a:r>
            <a:r>
              <a:rPr sz="5300" i="1" spc="-42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185" dirty="0">
                <a:solidFill>
                  <a:srgbClr val="FFFF00"/>
                </a:solidFill>
                <a:latin typeface="Verdana"/>
                <a:cs typeface="Verdana"/>
              </a:rPr>
              <a:t>something</a:t>
            </a:r>
            <a:r>
              <a:rPr sz="5300" i="1" spc="-45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5300" i="1" spc="175" dirty="0">
                <a:solidFill>
                  <a:srgbClr val="FFFF00"/>
                </a:solidFill>
                <a:latin typeface="Verdana"/>
                <a:cs typeface="Verdana"/>
              </a:rPr>
              <a:t>out</a:t>
            </a:r>
            <a:r>
              <a:rPr sz="5300" i="1" spc="-42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5300" i="1" spc="85" dirty="0">
                <a:solidFill>
                  <a:srgbClr val="FFFF00"/>
                </a:solidFill>
                <a:latin typeface="Verdana"/>
                <a:cs typeface="Verdana"/>
              </a:rPr>
              <a:t>of  </a:t>
            </a:r>
            <a:r>
              <a:rPr sz="5300" i="1" spc="150" dirty="0">
                <a:solidFill>
                  <a:srgbClr val="FFFF00"/>
                </a:solidFill>
                <a:latin typeface="Verdana"/>
                <a:cs typeface="Verdana"/>
              </a:rPr>
              <a:t>the</a:t>
            </a:r>
            <a:r>
              <a:rPr sz="5300" i="1" spc="-409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5300" i="1" spc="300" dirty="0">
                <a:solidFill>
                  <a:srgbClr val="FFFF00"/>
                </a:solidFill>
                <a:latin typeface="Verdana"/>
                <a:cs typeface="Verdana"/>
              </a:rPr>
              <a:t>common</a:t>
            </a:r>
            <a:r>
              <a:rPr sz="5300" i="1" spc="-42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5300" i="1" spc="90" dirty="0">
                <a:solidFill>
                  <a:srgbClr val="FFFF00"/>
                </a:solidFill>
                <a:latin typeface="Verdana"/>
                <a:cs typeface="Verdana"/>
              </a:rPr>
              <a:t>course</a:t>
            </a:r>
            <a:r>
              <a:rPr sz="5300" i="1" spc="-42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5300" i="1" spc="85" dirty="0">
                <a:solidFill>
                  <a:srgbClr val="FFFF00"/>
                </a:solidFill>
                <a:latin typeface="Verdana"/>
                <a:cs typeface="Verdana"/>
              </a:rPr>
              <a:t>of</a:t>
            </a:r>
            <a:r>
              <a:rPr sz="5300" i="1" spc="-45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5300" i="1" spc="40" dirty="0">
                <a:solidFill>
                  <a:srgbClr val="FFFF00"/>
                </a:solidFill>
                <a:latin typeface="Verdana"/>
                <a:cs typeface="Verdana"/>
              </a:rPr>
              <a:t>things</a:t>
            </a:r>
            <a:r>
              <a:rPr sz="5300" i="1" spc="40" dirty="0">
                <a:solidFill>
                  <a:srgbClr val="E8E8E8"/>
                </a:solidFill>
                <a:latin typeface="Verdana"/>
                <a:cs typeface="Verdana"/>
              </a:rPr>
              <a:t>.</a:t>
            </a:r>
            <a:r>
              <a:rPr sz="5300" i="1" spc="-409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415" dirty="0">
                <a:solidFill>
                  <a:srgbClr val="E8E8E8"/>
                </a:solidFill>
                <a:latin typeface="Verdana"/>
                <a:cs typeface="Verdana"/>
              </a:rPr>
              <a:t>We</a:t>
            </a:r>
            <a:r>
              <a:rPr sz="5300" i="1" spc="-42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175" dirty="0">
                <a:solidFill>
                  <a:srgbClr val="E8E8E8"/>
                </a:solidFill>
                <a:latin typeface="Verdana"/>
                <a:cs typeface="Verdana"/>
              </a:rPr>
              <a:t>must  </a:t>
            </a:r>
            <a:r>
              <a:rPr sz="5300" i="1" spc="60" dirty="0">
                <a:solidFill>
                  <a:srgbClr val="E8E8E8"/>
                </a:solidFill>
                <a:latin typeface="Verdana"/>
                <a:cs typeface="Verdana"/>
              </a:rPr>
              <a:t>arrest</a:t>
            </a:r>
            <a:r>
              <a:rPr sz="5300" i="1" spc="-42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150" dirty="0">
                <a:solidFill>
                  <a:srgbClr val="E8E8E8"/>
                </a:solidFill>
                <a:latin typeface="Verdana"/>
                <a:cs typeface="Verdana"/>
              </a:rPr>
              <a:t>the</a:t>
            </a:r>
            <a:r>
              <a:rPr sz="5300" i="1" spc="-40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85" dirty="0">
                <a:solidFill>
                  <a:srgbClr val="E8E8E8"/>
                </a:solidFill>
                <a:latin typeface="Verdana"/>
                <a:cs typeface="Verdana"/>
              </a:rPr>
              <a:t>attention.</a:t>
            </a:r>
            <a:r>
              <a:rPr sz="5300" i="1" spc="-45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415" dirty="0">
                <a:solidFill>
                  <a:srgbClr val="E8E8E8"/>
                </a:solidFill>
                <a:latin typeface="Verdana"/>
                <a:cs typeface="Verdana"/>
              </a:rPr>
              <a:t>We</a:t>
            </a:r>
            <a:r>
              <a:rPr sz="5300" i="1" spc="-409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185" dirty="0">
                <a:solidFill>
                  <a:srgbClr val="E8E8E8"/>
                </a:solidFill>
                <a:latin typeface="Verdana"/>
                <a:cs typeface="Verdana"/>
              </a:rPr>
              <a:t>must</a:t>
            </a:r>
            <a:r>
              <a:rPr sz="5300" i="1" spc="-459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210" dirty="0">
                <a:solidFill>
                  <a:srgbClr val="E8E8E8"/>
                </a:solidFill>
                <a:latin typeface="Verdana"/>
                <a:cs typeface="Verdana"/>
              </a:rPr>
              <a:t>be</a:t>
            </a:r>
            <a:r>
              <a:rPr sz="5300" i="1" spc="-39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175" dirty="0">
                <a:solidFill>
                  <a:srgbClr val="E8E8E8"/>
                </a:solidFill>
                <a:latin typeface="Verdana"/>
                <a:cs typeface="Verdana"/>
              </a:rPr>
              <a:t>deadly  </a:t>
            </a:r>
            <a:r>
              <a:rPr sz="5300" i="1" spc="150" dirty="0">
                <a:solidFill>
                  <a:srgbClr val="E8E8E8"/>
                </a:solidFill>
                <a:latin typeface="Verdana"/>
                <a:cs typeface="Verdana"/>
              </a:rPr>
              <a:t>in </a:t>
            </a:r>
            <a:r>
              <a:rPr sz="5300" i="1" spc="10" dirty="0">
                <a:solidFill>
                  <a:srgbClr val="E8E8E8"/>
                </a:solidFill>
                <a:latin typeface="Verdana"/>
                <a:cs typeface="Verdana"/>
              </a:rPr>
              <a:t>earnest. </a:t>
            </a:r>
            <a:r>
              <a:rPr sz="5300" i="1" spc="415" dirty="0">
                <a:solidFill>
                  <a:srgbClr val="E8E8E8"/>
                </a:solidFill>
                <a:latin typeface="Verdana"/>
                <a:cs typeface="Verdana"/>
              </a:rPr>
              <a:t>We </a:t>
            </a:r>
            <a:r>
              <a:rPr sz="5300" i="1" spc="150" dirty="0">
                <a:solidFill>
                  <a:srgbClr val="E8E8E8"/>
                </a:solidFill>
                <a:latin typeface="Verdana"/>
                <a:cs typeface="Verdana"/>
              </a:rPr>
              <a:t>are </a:t>
            </a:r>
            <a:r>
              <a:rPr sz="5300" i="1" spc="215" dirty="0">
                <a:solidFill>
                  <a:srgbClr val="E8E8E8"/>
                </a:solidFill>
                <a:latin typeface="Verdana"/>
                <a:cs typeface="Verdana"/>
              </a:rPr>
              <a:t>on </a:t>
            </a:r>
            <a:r>
              <a:rPr sz="5300" i="1" spc="150" dirty="0">
                <a:solidFill>
                  <a:srgbClr val="E8E8E8"/>
                </a:solidFill>
                <a:latin typeface="Verdana"/>
                <a:cs typeface="Verdana"/>
              </a:rPr>
              <a:t>the </a:t>
            </a:r>
            <a:r>
              <a:rPr sz="5300" i="1" spc="-85" dirty="0">
                <a:solidFill>
                  <a:srgbClr val="E8E8E8"/>
                </a:solidFill>
                <a:latin typeface="Verdana"/>
                <a:cs typeface="Verdana"/>
              </a:rPr>
              <a:t>very </a:t>
            </a:r>
            <a:r>
              <a:rPr sz="5300" i="1" spc="70" dirty="0">
                <a:solidFill>
                  <a:srgbClr val="E8E8E8"/>
                </a:solidFill>
                <a:latin typeface="Verdana"/>
                <a:cs typeface="Verdana"/>
              </a:rPr>
              <a:t>verge </a:t>
            </a:r>
            <a:r>
              <a:rPr sz="5300" i="1" spc="60" dirty="0">
                <a:solidFill>
                  <a:srgbClr val="E8E8E8"/>
                </a:solidFill>
                <a:latin typeface="Verdana"/>
                <a:cs typeface="Verdana"/>
              </a:rPr>
              <a:t>of  </a:t>
            </a:r>
            <a:r>
              <a:rPr sz="5300" i="1" spc="114" dirty="0">
                <a:solidFill>
                  <a:srgbClr val="E8E8E8"/>
                </a:solidFill>
                <a:latin typeface="Verdana"/>
                <a:cs typeface="Verdana"/>
              </a:rPr>
              <a:t>times </a:t>
            </a:r>
            <a:r>
              <a:rPr sz="5300" i="1" spc="60" dirty="0">
                <a:solidFill>
                  <a:srgbClr val="E8E8E8"/>
                </a:solidFill>
                <a:latin typeface="Verdana"/>
                <a:cs typeface="Verdana"/>
              </a:rPr>
              <a:t>of </a:t>
            </a:r>
            <a:r>
              <a:rPr sz="5300" i="1" spc="125" dirty="0">
                <a:solidFill>
                  <a:srgbClr val="E8E8E8"/>
                </a:solidFill>
                <a:latin typeface="Verdana"/>
                <a:cs typeface="Verdana"/>
              </a:rPr>
              <a:t>trouble </a:t>
            </a:r>
            <a:r>
              <a:rPr sz="5300" i="1" spc="355" dirty="0">
                <a:solidFill>
                  <a:srgbClr val="E8E8E8"/>
                </a:solidFill>
                <a:latin typeface="Verdana"/>
                <a:cs typeface="Verdana"/>
              </a:rPr>
              <a:t>and </a:t>
            </a:r>
            <a:r>
              <a:rPr sz="5300" i="1" spc="55" dirty="0">
                <a:solidFill>
                  <a:srgbClr val="E8E8E8"/>
                </a:solidFill>
                <a:latin typeface="Verdana"/>
                <a:cs typeface="Verdana"/>
              </a:rPr>
              <a:t>perplexities </a:t>
            </a:r>
            <a:r>
              <a:rPr sz="5300" i="1" spc="229" dirty="0">
                <a:solidFill>
                  <a:srgbClr val="E8E8E8"/>
                </a:solidFill>
                <a:latin typeface="Verdana"/>
                <a:cs typeface="Verdana"/>
              </a:rPr>
              <a:t>that  </a:t>
            </a:r>
            <a:r>
              <a:rPr sz="5300" i="1" spc="145" dirty="0">
                <a:solidFill>
                  <a:srgbClr val="E8E8E8"/>
                </a:solidFill>
                <a:latin typeface="Verdana"/>
                <a:cs typeface="Verdana"/>
              </a:rPr>
              <a:t>are</a:t>
            </a:r>
            <a:r>
              <a:rPr sz="5300" i="1" spc="-42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95" dirty="0">
                <a:solidFill>
                  <a:srgbClr val="E8E8E8"/>
                </a:solidFill>
                <a:latin typeface="Verdana"/>
                <a:cs typeface="Verdana"/>
              </a:rPr>
              <a:t>scarcely</a:t>
            </a:r>
            <a:r>
              <a:rPr sz="5300" i="1" spc="-44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235" dirty="0">
                <a:solidFill>
                  <a:srgbClr val="E8E8E8"/>
                </a:solidFill>
                <a:latin typeface="Verdana"/>
                <a:cs typeface="Verdana"/>
              </a:rPr>
              <a:t>dreamed</a:t>
            </a:r>
            <a:r>
              <a:rPr sz="5300" i="1" spc="-43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5300" i="1" spc="-185" dirty="0">
                <a:solidFill>
                  <a:srgbClr val="E8E8E8"/>
                </a:solidFill>
                <a:latin typeface="Verdana"/>
                <a:cs typeface="Verdana"/>
              </a:rPr>
              <a:t>of.</a:t>
            </a:r>
            <a:endParaRPr sz="53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15660" y="1358597"/>
            <a:ext cx="2308830" cy="23088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130398" y="6997169"/>
            <a:ext cx="2316683" cy="23088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65004" y="8847096"/>
            <a:ext cx="6040120" cy="817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250" spc="610" dirty="0">
                <a:solidFill>
                  <a:srgbClr val="51A3AC"/>
                </a:solidFill>
                <a:latin typeface="Calibri"/>
                <a:cs typeface="Calibri"/>
              </a:rPr>
              <a:t>Evangelism, </a:t>
            </a:r>
            <a:r>
              <a:rPr sz="5250" spc="300" dirty="0">
                <a:solidFill>
                  <a:srgbClr val="51A3AC"/>
                </a:solidFill>
                <a:latin typeface="Calibri"/>
                <a:cs typeface="Calibri"/>
              </a:rPr>
              <a:t>p.</a:t>
            </a:r>
            <a:r>
              <a:rPr sz="5250" spc="-245" dirty="0">
                <a:solidFill>
                  <a:srgbClr val="51A3AC"/>
                </a:solidFill>
                <a:latin typeface="Calibri"/>
                <a:cs typeface="Calibri"/>
              </a:rPr>
              <a:t> </a:t>
            </a:r>
            <a:r>
              <a:rPr sz="5250" spc="-45" dirty="0">
                <a:solidFill>
                  <a:srgbClr val="51A3AC"/>
                </a:solidFill>
                <a:latin typeface="Calibri"/>
                <a:cs typeface="Calibri"/>
              </a:rPr>
              <a:t>122</a:t>
            </a:r>
            <a:endParaRPr sz="5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868868" cy="11308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76552" y="3287174"/>
            <a:ext cx="9646920" cy="4930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" marR="5080">
              <a:lnSpc>
                <a:spcPct val="90600"/>
              </a:lnSpc>
            </a:pPr>
            <a:r>
              <a:rPr sz="7250" spc="380" dirty="0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sz="7250" spc="1085" dirty="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sz="7250" spc="975" dirty="0">
                <a:solidFill>
                  <a:srgbClr val="FFFFFF"/>
                </a:solidFill>
                <a:latin typeface="Calibri"/>
                <a:cs typeface="Calibri"/>
              </a:rPr>
              <a:t>want</a:t>
            </a:r>
            <a:r>
              <a:rPr sz="7250" spc="-99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250" spc="67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7250" spc="910" dirty="0">
                <a:solidFill>
                  <a:srgbClr val="FFFFFF"/>
                </a:solidFill>
                <a:latin typeface="Calibri"/>
                <a:cs typeface="Calibri"/>
              </a:rPr>
              <a:t>preach  </a:t>
            </a:r>
            <a:r>
              <a:rPr sz="7200" spc="75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7200" spc="88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7200" spc="855" dirty="0">
                <a:solidFill>
                  <a:srgbClr val="FFFFFF"/>
                </a:solidFill>
                <a:latin typeface="Calibri"/>
                <a:cs typeface="Calibri"/>
              </a:rPr>
              <a:t>loud </a:t>
            </a:r>
            <a:r>
              <a:rPr sz="7200" spc="630" dirty="0">
                <a:solidFill>
                  <a:srgbClr val="FFFFFF"/>
                </a:solidFill>
                <a:latin typeface="Calibri"/>
                <a:cs typeface="Calibri"/>
              </a:rPr>
              <a:t>voice, </a:t>
            </a:r>
            <a:r>
              <a:rPr sz="7200" spc="1100" dirty="0">
                <a:solidFill>
                  <a:srgbClr val="FFFFFF"/>
                </a:solidFill>
                <a:latin typeface="Calibri"/>
                <a:cs typeface="Calibri"/>
              </a:rPr>
              <a:t>we  </a:t>
            </a:r>
            <a:r>
              <a:rPr sz="7200" spc="1005" dirty="0">
                <a:solidFill>
                  <a:srgbClr val="FFFFFF"/>
                </a:solidFill>
                <a:latin typeface="Calibri"/>
                <a:cs typeface="Calibri"/>
              </a:rPr>
              <a:t>need </a:t>
            </a:r>
            <a:r>
              <a:rPr sz="7200" spc="69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7200" spc="930" dirty="0">
                <a:solidFill>
                  <a:srgbClr val="FFFFFF"/>
                </a:solidFill>
                <a:latin typeface="Calibri"/>
                <a:cs typeface="Calibri"/>
              </a:rPr>
              <a:t>preach</a:t>
            </a:r>
            <a:r>
              <a:rPr sz="7200" spc="-7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200" spc="75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endParaRPr sz="7200">
              <a:latin typeface="Calibri"/>
              <a:cs typeface="Calibri"/>
            </a:endParaRPr>
          </a:p>
          <a:p>
            <a:pPr marL="12700">
              <a:lnSpc>
                <a:spcPts val="15115"/>
              </a:lnSpc>
            </a:pPr>
            <a:r>
              <a:rPr sz="13900" b="1" i="1" spc="-805" dirty="0">
                <a:solidFill>
                  <a:srgbClr val="CF77CD"/>
                </a:solidFill>
                <a:latin typeface="Verdana"/>
                <a:cs typeface="Verdana"/>
              </a:rPr>
              <a:t>One</a:t>
            </a:r>
            <a:r>
              <a:rPr sz="13900" b="1" i="1" spc="-1110" dirty="0">
                <a:solidFill>
                  <a:srgbClr val="CF77CD"/>
                </a:solidFill>
                <a:latin typeface="Verdana"/>
                <a:cs typeface="Verdana"/>
              </a:rPr>
              <a:t> </a:t>
            </a:r>
            <a:r>
              <a:rPr sz="13900" b="1" i="1" spc="-750" dirty="0">
                <a:solidFill>
                  <a:srgbClr val="CF77CD"/>
                </a:solidFill>
                <a:latin typeface="Verdana"/>
                <a:cs typeface="Verdana"/>
              </a:rPr>
              <a:t>Voice</a:t>
            </a:r>
            <a:endParaRPr sz="13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51"/>
            <a:ext cx="20104099" cy="11300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45592" y="7500642"/>
            <a:ext cx="4345305" cy="274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62355">
              <a:lnSpc>
                <a:spcPct val="151500"/>
              </a:lnSpc>
            </a:pPr>
            <a:r>
              <a:rPr sz="3950" b="1" spc="15" dirty="0">
                <a:solidFill>
                  <a:srgbClr val="51A3AC"/>
                </a:solidFill>
                <a:latin typeface="Lucida Sans"/>
                <a:cs typeface="Lucida Sans"/>
              </a:rPr>
              <a:t>The</a:t>
            </a:r>
            <a:r>
              <a:rPr sz="3950" b="1" spc="-250" dirty="0">
                <a:solidFill>
                  <a:srgbClr val="51A3AC"/>
                </a:solidFill>
                <a:latin typeface="Lucida Sans"/>
                <a:cs typeface="Lucida Sans"/>
              </a:rPr>
              <a:t> </a:t>
            </a:r>
            <a:r>
              <a:rPr sz="3950" b="1" spc="45" dirty="0">
                <a:solidFill>
                  <a:srgbClr val="51A3AC"/>
                </a:solidFill>
                <a:latin typeface="Lucida Sans"/>
                <a:cs typeface="Lucida Sans"/>
              </a:rPr>
              <a:t>Messiah  </a:t>
            </a:r>
            <a:r>
              <a:rPr sz="3950" b="1" spc="-30" dirty="0">
                <a:solidFill>
                  <a:srgbClr val="51A3AC"/>
                </a:solidFill>
                <a:latin typeface="Lucida Sans"/>
                <a:cs typeface="Lucida Sans"/>
              </a:rPr>
              <a:t>All</a:t>
            </a:r>
            <a:r>
              <a:rPr sz="3950" b="1" spc="-160" dirty="0">
                <a:solidFill>
                  <a:srgbClr val="51A3AC"/>
                </a:solidFill>
                <a:latin typeface="Lucida Sans"/>
                <a:cs typeface="Lucida Sans"/>
              </a:rPr>
              <a:t> </a:t>
            </a:r>
            <a:r>
              <a:rPr sz="3950" b="1" spc="95" dirty="0">
                <a:solidFill>
                  <a:srgbClr val="51A3AC"/>
                </a:solidFill>
                <a:latin typeface="Lucida Sans"/>
                <a:cs typeface="Lucida Sans"/>
              </a:rPr>
              <a:t>Media</a:t>
            </a:r>
            <a:endParaRPr sz="39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2375"/>
              </a:spcBef>
            </a:pPr>
            <a:r>
              <a:rPr sz="3950" b="1" spc="150" dirty="0">
                <a:solidFill>
                  <a:srgbClr val="51A3AC"/>
                </a:solidFill>
                <a:latin typeface="Lucida Sans"/>
                <a:cs typeface="Lucida Sans"/>
              </a:rPr>
              <a:t>September</a:t>
            </a:r>
            <a:r>
              <a:rPr sz="3950" b="1" spc="-170" dirty="0">
                <a:solidFill>
                  <a:srgbClr val="51A3AC"/>
                </a:solidFill>
                <a:latin typeface="Lucida Sans"/>
                <a:cs typeface="Lucida Sans"/>
              </a:rPr>
              <a:t> </a:t>
            </a:r>
            <a:r>
              <a:rPr sz="3950" b="1" spc="-75" dirty="0">
                <a:solidFill>
                  <a:srgbClr val="51A3AC"/>
                </a:solidFill>
                <a:latin typeface="Lucida Sans"/>
                <a:cs typeface="Lucida Sans"/>
              </a:rPr>
              <a:t>2027</a:t>
            </a:r>
            <a:endParaRPr sz="3950">
              <a:latin typeface="Lucida Sans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737831" y="5936991"/>
            <a:ext cx="5976257" cy="18062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94566" y="5936991"/>
            <a:ext cx="5976257" cy="18062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936991"/>
            <a:ext cx="5936991" cy="18062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73687" y="7465800"/>
            <a:ext cx="4956175" cy="2739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800"/>
              </a:lnSpc>
            </a:pPr>
            <a:r>
              <a:rPr sz="3950" b="1" spc="110" dirty="0">
                <a:solidFill>
                  <a:srgbClr val="8393DB"/>
                </a:solidFill>
                <a:latin typeface="Lucida Sans"/>
                <a:cs typeface="Lucida Sans"/>
              </a:rPr>
              <a:t>Prayer </a:t>
            </a:r>
            <a:r>
              <a:rPr sz="3950" b="1" spc="20" dirty="0">
                <a:solidFill>
                  <a:srgbClr val="8393DB"/>
                </a:solidFill>
                <a:latin typeface="Lucida Sans"/>
                <a:cs typeface="Lucida Sans"/>
              </a:rPr>
              <a:t>Initiatives  </a:t>
            </a:r>
            <a:r>
              <a:rPr sz="3950" b="1" spc="125" dirty="0">
                <a:solidFill>
                  <a:srgbClr val="8393DB"/>
                </a:solidFill>
                <a:latin typeface="Lucida Sans"/>
                <a:cs typeface="Lucida Sans"/>
              </a:rPr>
              <a:t>Prophetic </a:t>
            </a:r>
            <a:r>
              <a:rPr sz="3950" b="1" spc="140" dirty="0">
                <a:solidFill>
                  <a:srgbClr val="8393DB"/>
                </a:solidFill>
                <a:latin typeface="Lucida Sans"/>
                <a:cs typeface="Lucida Sans"/>
              </a:rPr>
              <a:t>Books  </a:t>
            </a:r>
            <a:r>
              <a:rPr sz="3950" b="1" spc="15" dirty="0">
                <a:solidFill>
                  <a:srgbClr val="8393DB"/>
                </a:solidFill>
                <a:latin typeface="Lucida Sans"/>
                <a:cs typeface="Lucida Sans"/>
              </a:rPr>
              <a:t>The </a:t>
            </a:r>
            <a:r>
              <a:rPr sz="3950" b="1" spc="25" dirty="0">
                <a:solidFill>
                  <a:srgbClr val="8393DB"/>
                </a:solidFill>
                <a:latin typeface="Lucida Sans"/>
                <a:cs typeface="Lucida Sans"/>
              </a:rPr>
              <a:t>Desire </a:t>
            </a:r>
            <a:r>
              <a:rPr sz="3950" b="1" spc="-20" dirty="0">
                <a:solidFill>
                  <a:srgbClr val="8393DB"/>
                </a:solidFill>
                <a:latin typeface="Lucida Sans"/>
                <a:cs typeface="Lucida Sans"/>
              </a:rPr>
              <a:t>of</a:t>
            </a:r>
            <a:r>
              <a:rPr sz="3950" b="1" spc="-515" dirty="0">
                <a:solidFill>
                  <a:srgbClr val="8393DB"/>
                </a:solidFill>
                <a:latin typeface="Lucida Sans"/>
                <a:cs typeface="Lucida Sans"/>
              </a:rPr>
              <a:t> </a:t>
            </a:r>
            <a:r>
              <a:rPr sz="3950" b="1" spc="75" dirty="0">
                <a:solidFill>
                  <a:srgbClr val="8393DB"/>
                </a:solidFill>
                <a:latin typeface="Lucida Sans"/>
                <a:cs typeface="Lucida Sans"/>
              </a:rPr>
              <a:t>Ages</a:t>
            </a:r>
            <a:endParaRPr sz="3950">
              <a:latin typeface="Lucida Sans"/>
              <a:cs typeface="Lucida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742378" y="7465800"/>
            <a:ext cx="5646420" cy="2739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800"/>
              </a:lnSpc>
            </a:pPr>
            <a:r>
              <a:rPr sz="3950" b="1" spc="105" dirty="0">
                <a:solidFill>
                  <a:srgbClr val="CF77CD"/>
                </a:solidFill>
                <a:latin typeface="Lucida Sans"/>
                <a:cs typeface="Lucida Sans"/>
              </a:rPr>
              <a:t>Church </a:t>
            </a:r>
            <a:r>
              <a:rPr sz="3950" b="1" spc="20" dirty="0">
                <a:solidFill>
                  <a:srgbClr val="CF77CD"/>
                </a:solidFill>
                <a:latin typeface="Lucida Sans"/>
                <a:cs typeface="Lucida Sans"/>
              </a:rPr>
              <a:t>Mobilization  </a:t>
            </a:r>
            <a:r>
              <a:rPr sz="3950" b="1" spc="130" dirty="0">
                <a:solidFill>
                  <a:srgbClr val="CF77CD"/>
                </a:solidFill>
                <a:latin typeface="Lucida Sans"/>
                <a:cs typeface="Lucida Sans"/>
              </a:rPr>
              <a:t>Bible </a:t>
            </a:r>
            <a:r>
              <a:rPr sz="3950" b="1" spc="135" dirty="0">
                <a:solidFill>
                  <a:srgbClr val="CF77CD"/>
                </a:solidFill>
                <a:latin typeface="Lucida Sans"/>
                <a:cs typeface="Lucida Sans"/>
              </a:rPr>
              <a:t>Study</a:t>
            </a:r>
            <a:r>
              <a:rPr sz="3950" b="1" spc="-440" dirty="0">
                <a:solidFill>
                  <a:srgbClr val="CF77CD"/>
                </a:solidFill>
                <a:latin typeface="Lucida Sans"/>
                <a:cs typeface="Lucida Sans"/>
              </a:rPr>
              <a:t> </a:t>
            </a:r>
            <a:r>
              <a:rPr sz="3950" b="1" spc="75" dirty="0">
                <a:solidFill>
                  <a:srgbClr val="CF77CD"/>
                </a:solidFill>
                <a:latin typeface="Lucida Sans"/>
                <a:cs typeface="Lucida Sans"/>
              </a:rPr>
              <a:t>Requests  </a:t>
            </a:r>
            <a:r>
              <a:rPr sz="3950" b="1" spc="45" dirty="0">
                <a:solidFill>
                  <a:srgbClr val="CF77CD"/>
                </a:solidFill>
                <a:latin typeface="Lucida Sans"/>
                <a:cs typeface="Lucida Sans"/>
              </a:rPr>
              <a:t>Harvest</a:t>
            </a:r>
            <a:r>
              <a:rPr sz="3950" b="1" spc="-190" dirty="0">
                <a:solidFill>
                  <a:srgbClr val="CF77CD"/>
                </a:solidFill>
                <a:latin typeface="Lucida Sans"/>
                <a:cs typeface="Lucida Sans"/>
              </a:rPr>
              <a:t> </a:t>
            </a:r>
            <a:r>
              <a:rPr sz="3950" b="1" spc="90" dirty="0">
                <a:solidFill>
                  <a:srgbClr val="CF77CD"/>
                </a:solidFill>
                <a:latin typeface="Lucida Sans"/>
                <a:cs typeface="Lucida Sans"/>
              </a:rPr>
              <a:t>Events</a:t>
            </a:r>
            <a:endParaRPr sz="3950"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38571" y="3526070"/>
            <a:ext cx="8826956" cy="1986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957629" y="10209113"/>
            <a:ext cx="3816637" cy="863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71925">
              <a:lnSpc>
                <a:spcPct val="100000"/>
              </a:lnSpc>
            </a:pPr>
            <a:r>
              <a:rPr spc="85" dirty="0">
                <a:solidFill>
                  <a:srgbClr val="8393DB"/>
                </a:solidFill>
              </a:rPr>
              <a:t>THE </a:t>
            </a:r>
            <a:r>
              <a:rPr spc="375" dirty="0">
                <a:solidFill>
                  <a:srgbClr val="8393DB"/>
                </a:solidFill>
              </a:rPr>
              <a:t>DESIRE </a:t>
            </a:r>
            <a:r>
              <a:rPr spc="350" dirty="0">
                <a:solidFill>
                  <a:srgbClr val="8393DB"/>
                </a:solidFill>
              </a:rPr>
              <a:t>OF</a:t>
            </a:r>
            <a:r>
              <a:rPr spc="-1370" dirty="0">
                <a:solidFill>
                  <a:srgbClr val="8393DB"/>
                </a:solidFill>
              </a:rPr>
              <a:t> </a:t>
            </a:r>
            <a:r>
              <a:rPr spc="375" dirty="0">
                <a:solidFill>
                  <a:srgbClr val="8393DB"/>
                </a:solidFill>
              </a:rPr>
              <a:t>AGES</a:t>
            </a:r>
          </a:p>
        </p:txBody>
      </p:sp>
      <p:sp>
        <p:nvSpPr>
          <p:cNvPr id="5" name="object 5"/>
          <p:cNvSpPr/>
          <p:nvPr/>
        </p:nvSpPr>
        <p:spPr>
          <a:xfrm>
            <a:off x="9062551" y="1028764"/>
            <a:ext cx="5976257" cy="18062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4162176" cy="112928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7716" y="4499862"/>
            <a:ext cx="2316683" cy="23088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025659" y="6243265"/>
            <a:ext cx="2316683" cy="23088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96002" y="5837558"/>
            <a:ext cx="11115675" cy="2455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4025" marR="5080" indent="-441959">
              <a:lnSpc>
                <a:spcPts val="5570"/>
              </a:lnSpc>
            </a:pPr>
            <a:r>
              <a:rPr sz="4650" i="1" spc="95" dirty="0">
                <a:solidFill>
                  <a:srgbClr val="E8E8E8"/>
                </a:solidFill>
                <a:latin typeface="Verdana"/>
                <a:cs typeface="Verdana"/>
              </a:rPr>
              <a:t>Spend</a:t>
            </a:r>
            <a:r>
              <a:rPr sz="4650" i="1" spc="-42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370" dirty="0">
                <a:solidFill>
                  <a:srgbClr val="E8E8E8"/>
                </a:solidFill>
                <a:latin typeface="Verdana"/>
                <a:cs typeface="Verdana"/>
              </a:rPr>
              <a:t>a</a:t>
            </a:r>
            <a:r>
              <a:rPr sz="4650" i="1" spc="-42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130" dirty="0">
                <a:solidFill>
                  <a:srgbClr val="E8E8E8"/>
                </a:solidFill>
                <a:latin typeface="Verdana"/>
                <a:cs typeface="Verdana"/>
              </a:rPr>
              <a:t>thoughtful</a:t>
            </a:r>
            <a:r>
              <a:rPr sz="4650" i="1" spc="-39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85" dirty="0">
                <a:solidFill>
                  <a:srgbClr val="E8E8E8"/>
                </a:solidFill>
                <a:latin typeface="Verdana"/>
                <a:cs typeface="Verdana"/>
              </a:rPr>
              <a:t>hour</a:t>
            </a:r>
            <a:r>
              <a:rPr sz="4650" i="1" spc="-40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220" dirty="0">
                <a:solidFill>
                  <a:srgbClr val="E8E8E8"/>
                </a:solidFill>
                <a:latin typeface="Verdana"/>
                <a:cs typeface="Verdana"/>
              </a:rPr>
              <a:t>each</a:t>
            </a:r>
            <a:r>
              <a:rPr sz="4650" i="1" spc="-41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150" dirty="0">
                <a:solidFill>
                  <a:srgbClr val="E8E8E8"/>
                </a:solidFill>
                <a:latin typeface="Verdana"/>
                <a:cs typeface="Verdana"/>
              </a:rPr>
              <a:t>day</a:t>
            </a:r>
            <a:r>
              <a:rPr sz="4650" i="1" spc="-459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114" dirty="0">
                <a:solidFill>
                  <a:srgbClr val="E8E8E8"/>
                </a:solidFill>
                <a:latin typeface="Verdana"/>
                <a:cs typeface="Verdana"/>
              </a:rPr>
              <a:t>in  </a:t>
            </a:r>
            <a:r>
              <a:rPr sz="4650" i="1" spc="155" dirty="0">
                <a:solidFill>
                  <a:srgbClr val="E8E8E8"/>
                </a:solidFill>
                <a:latin typeface="Verdana"/>
                <a:cs typeface="Verdana"/>
              </a:rPr>
              <a:t>contemplation</a:t>
            </a:r>
            <a:r>
              <a:rPr sz="4650" i="1" spc="-41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65" dirty="0">
                <a:solidFill>
                  <a:srgbClr val="E8E8E8"/>
                </a:solidFill>
                <a:latin typeface="Verdana"/>
                <a:cs typeface="Verdana"/>
              </a:rPr>
              <a:t>of</a:t>
            </a:r>
            <a:r>
              <a:rPr sz="4650" i="1" spc="-43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114" dirty="0">
                <a:solidFill>
                  <a:srgbClr val="E8E8E8"/>
                </a:solidFill>
                <a:latin typeface="Verdana"/>
                <a:cs typeface="Verdana"/>
              </a:rPr>
              <a:t>the</a:t>
            </a:r>
            <a:r>
              <a:rPr sz="4650" i="1" spc="-409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15" dirty="0">
                <a:solidFill>
                  <a:srgbClr val="E8E8E8"/>
                </a:solidFill>
                <a:latin typeface="Verdana"/>
                <a:cs typeface="Verdana"/>
              </a:rPr>
              <a:t>life</a:t>
            </a:r>
            <a:r>
              <a:rPr sz="4650" i="1" spc="-455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60" dirty="0">
                <a:solidFill>
                  <a:srgbClr val="E8E8E8"/>
                </a:solidFill>
                <a:latin typeface="Verdana"/>
                <a:cs typeface="Verdana"/>
              </a:rPr>
              <a:t>of</a:t>
            </a:r>
            <a:r>
              <a:rPr sz="4650" i="1" spc="-420" dirty="0">
                <a:solidFill>
                  <a:srgbClr val="E8E8E8"/>
                </a:solidFill>
                <a:latin typeface="Verdana"/>
                <a:cs typeface="Verdana"/>
              </a:rPr>
              <a:t> </a:t>
            </a:r>
            <a:r>
              <a:rPr sz="4650" i="1" spc="-65" dirty="0">
                <a:solidFill>
                  <a:srgbClr val="E8E8E8"/>
                </a:solidFill>
                <a:latin typeface="Verdana"/>
                <a:cs typeface="Verdana"/>
              </a:rPr>
              <a:t>Christ.</a:t>
            </a:r>
            <a:endParaRPr sz="4650">
              <a:latin typeface="Verdana"/>
              <a:cs typeface="Verdana"/>
            </a:endParaRPr>
          </a:p>
          <a:p>
            <a:pPr marL="1958339">
              <a:lnSpc>
                <a:spcPct val="100000"/>
              </a:lnSpc>
              <a:spcBef>
                <a:spcPts val="2540"/>
              </a:spcBef>
            </a:pPr>
            <a:r>
              <a:rPr sz="4600" spc="235" dirty="0">
                <a:solidFill>
                  <a:srgbClr val="E8E8E8"/>
                </a:solidFill>
                <a:latin typeface="Century Gothic"/>
                <a:cs typeface="Century Gothic"/>
              </a:rPr>
              <a:t>The </a:t>
            </a:r>
            <a:r>
              <a:rPr sz="4600" spc="180" dirty="0">
                <a:solidFill>
                  <a:srgbClr val="E8E8E8"/>
                </a:solidFill>
                <a:latin typeface="Century Gothic"/>
                <a:cs typeface="Century Gothic"/>
              </a:rPr>
              <a:t>Desire </a:t>
            </a:r>
            <a:r>
              <a:rPr sz="4600" spc="-50" dirty="0">
                <a:solidFill>
                  <a:srgbClr val="E8E8E8"/>
                </a:solidFill>
                <a:latin typeface="Century Gothic"/>
                <a:cs typeface="Century Gothic"/>
              </a:rPr>
              <a:t>of </a:t>
            </a:r>
            <a:r>
              <a:rPr sz="4600" spc="-65" dirty="0">
                <a:solidFill>
                  <a:srgbClr val="E8E8E8"/>
                </a:solidFill>
                <a:latin typeface="Century Gothic"/>
                <a:cs typeface="Century Gothic"/>
              </a:rPr>
              <a:t>Ages, </a:t>
            </a:r>
            <a:r>
              <a:rPr sz="4600" spc="-200" dirty="0">
                <a:solidFill>
                  <a:srgbClr val="E8E8E8"/>
                </a:solidFill>
                <a:latin typeface="Century Gothic"/>
                <a:cs typeface="Century Gothic"/>
              </a:rPr>
              <a:t>p.</a:t>
            </a:r>
            <a:r>
              <a:rPr sz="4600" spc="-760" dirty="0">
                <a:solidFill>
                  <a:srgbClr val="E8E8E8"/>
                </a:solidFill>
                <a:latin typeface="Century Gothic"/>
                <a:cs typeface="Century Gothic"/>
              </a:rPr>
              <a:t> </a:t>
            </a:r>
            <a:r>
              <a:rPr sz="4600" spc="195" dirty="0">
                <a:solidFill>
                  <a:srgbClr val="E8E8E8"/>
                </a:solidFill>
                <a:latin typeface="Century Gothic"/>
                <a:cs typeface="Century Gothic"/>
              </a:rPr>
              <a:t>83</a:t>
            </a:r>
            <a:endParaRPr sz="4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71298" rIns="0" bIns="0" rtlCol="0">
            <a:spAutoFit/>
          </a:bodyPr>
          <a:lstStyle/>
          <a:p>
            <a:pPr marL="5737225">
              <a:lnSpc>
                <a:spcPct val="100000"/>
              </a:lnSpc>
            </a:pPr>
            <a:r>
              <a:rPr sz="7900" b="1" i="0" spc="370" dirty="0">
                <a:solidFill>
                  <a:srgbClr val="8393DB"/>
                </a:solidFill>
                <a:latin typeface="Lucida Sans"/>
                <a:cs typeface="Lucida Sans"/>
              </a:rPr>
              <a:t>40 </a:t>
            </a:r>
            <a:r>
              <a:rPr sz="7900" b="1" i="0" spc="85" dirty="0">
                <a:solidFill>
                  <a:srgbClr val="8393DB"/>
                </a:solidFill>
                <a:latin typeface="Lucida Sans"/>
                <a:cs typeface="Lucida Sans"/>
              </a:rPr>
              <a:t>Days </a:t>
            </a:r>
            <a:r>
              <a:rPr sz="7900" b="1" i="0" spc="-65" dirty="0">
                <a:solidFill>
                  <a:srgbClr val="8393DB"/>
                </a:solidFill>
                <a:latin typeface="Lucida Sans"/>
                <a:cs typeface="Lucida Sans"/>
              </a:rPr>
              <a:t>of</a:t>
            </a:r>
            <a:r>
              <a:rPr sz="7900" b="1" i="0" spc="-1340" dirty="0">
                <a:solidFill>
                  <a:srgbClr val="8393DB"/>
                </a:solidFill>
                <a:latin typeface="Lucida Sans"/>
                <a:cs typeface="Lucida Sans"/>
              </a:rPr>
              <a:t> </a:t>
            </a:r>
            <a:r>
              <a:rPr sz="7900" b="1" i="0" spc="215" dirty="0">
                <a:solidFill>
                  <a:srgbClr val="8393DB"/>
                </a:solidFill>
                <a:latin typeface="Lucida Sans"/>
                <a:cs typeface="Lucida Sans"/>
              </a:rPr>
              <a:t>Prayer</a:t>
            </a:r>
            <a:endParaRPr sz="7900">
              <a:latin typeface="Lucida Sans"/>
              <a:cs typeface="Lucida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031138" y="1028764"/>
            <a:ext cx="5976257" cy="18062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4162176" cy="112928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397693" y="5761407"/>
            <a:ext cx="5124450" cy="49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50" spc="420" dirty="0">
                <a:solidFill>
                  <a:srgbClr val="FFFFFF"/>
                </a:solidFill>
                <a:latin typeface="Calibri"/>
                <a:cs typeface="Calibri"/>
              </a:rPr>
              <a:t>July </a:t>
            </a:r>
            <a:r>
              <a:rPr sz="3250" spc="215" dirty="0">
                <a:solidFill>
                  <a:srgbClr val="FFFFFF"/>
                </a:solidFill>
                <a:latin typeface="Calibri"/>
                <a:cs typeface="Calibri"/>
              </a:rPr>
              <a:t>23 </a:t>
            </a:r>
            <a:r>
              <a:rPr sz="3250" spc="26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3250" spc="490" dirty="0">
                <a:solidFill>
                  <a:srgbClr val="FFFFFF"/>
                </a:solidFill>
                <a:latin typeface="Calibri"/>
                <a:cs typeface="Calibri"/>
              </a:rPr>
              <a:t>August</a:t>
            </a:r>
            <a:r>
              <a:rPr sz="32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100" dirty="0">
                <a:solidFill>
                  <a:srgbClr val="FFFFFF"/>
                </a:solidFill>
                <a:latin typeface="Calibri"/>
                <a:cs typeface="Calibri"/>
              </a:rPr>
              <a:t>31, </a:t>
            </a:r>
            <a:r>
              <a:rPr sz="3250" spc="335" dirty="0">
                <a:solidFill>
                  <a:srgbClr val="FFFFFF"/>
                </a:solidFill>
                <a:latin typeface="Calibri"/>
                <a:cs typeface="Calibri"/>
              </a:rPr>
              <a:t>2027</a:t>
            </a:r>
            <a:endParaRPr sz="3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67028" y="4718390"/>
            <a:ext cx="7212764" cy="8392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0"/>
            <a:ext cx="20104100" cy="11308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10450">
              <a:latin typeface="Times New Roman"/>
              <a:cs typeface="Times New Roman"/>
            </a:endParaRPr>
          </a:p>
          <a:p>
            <a:pPr marL="45085" algn="ctr">
              <a:lnSpc>
                <a:spcPts val="11415"/>
              </a:lnSpc>
            </a:pPr>
            <a:r>
              <a:rPr sz="9600" spc="-260" dirty="0">
                <a:latin typeface="Calibri"/>
                <a:cs typeface="Calibri"/>
              </a:rPr>
              <a:t>Global</a:t>
            </a:r>
            <a:r>
              <a:rPr sz="9600" spc="-565" dirty="0">
                <a:latin typeface="Calibri"/>
                <a:cs typeface="Calibri"/>
              </a:rPr>
              <a:t> </a:t>
            </a:r>
            <a:r>
              <a:rPr sz="9600" spc="-280" dirty="0">
                <a:latin typeface="Calibri"/>
                <a:cs typeface="Calibri"/>
              </a:rPr>
              <a:t>Priorities</a:t>
            </a:r>
            <a:endParaRPr sz="9600">
              <a:latin typeface="Calibri"/>
              <a:cs typeface="Calibri"/>
            </a:endParaRPr>
          </a:p>
          <a:p>
            <a:pPr marL="635" algn="ctr">
              <a:lnSpc>
                <a:spcPts val="6195"/>
              </a:lnSpc>
            </a:pPr>
            <a:r>
              <a:rPr sz="5250" spc="10" dirty="0">
                <a:latin typeface="Calibri"/>
                <a:cs typeface="Calibri"/>
              </a:rPr>
              <a:t>Chanmin</a:t>
            </a:r>
            <a:r>
              <a:rPr sz="5250" spc="-55" dirty="0">
                <a:latin typeface="Calibri"/>
                <a:cs typeface="Calibri"/>
              </a:rPr>
              <a:t> </a:t>
            </a:r>
            <a:r>
              <a:rPr sz="5250" dirty="0">
                <a:latin typeface="Calibri"/>
                <a:cs typeface="Calibri"/>
              </a:rPr>
              <a:t>Chung</a:t>
            </a:r>
            <a:endParaRPr sz="52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0104099" cy="113085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957629" y="10209113"/>
            <a:ext cx="3816637" cy="863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75785">
              <a:lnSpc>
                <a:spcPct val="100000"/>
              </a:lnSpc>
            </a:pPr>
            <a:r>
              <a:rPr spc="315" dirty="0">
                <a:solidFill>
                  <a:srgbClr val="8393DB"/>
                </a:solidFill>
              </a:rPr>
              <a:t>PROPHETIC</a:t>
            </a:r>
            <a:r>
              <a:rPr spc="-360" dirty="0">
                <a:solidFill>
                  <a:srgbClr val="8393DB"/>
                </a:solidFill>
              </a:rPr>
              <a:t> </a:t>
            </a:r>
            <a:r>
              <a:rPr spc="445" dirty="0">
                <a:solidFill>
                  <a:srgbClr val="8393DB"/>
                </a:solidFill>
              </a:rPr>
              <a:t>BOOKS</a:t>
            </a:r>
          </a:p>
        </p:txBody>
      </p:sp>
      <p:sp>
        <p:nvSpPr>
          <p:cNvPr id="5" name="object 5"/>
          <p:cNvSpPr/>
          <p:nvPr/>
        </p:nvSpPr>
        <p:spPr>
          <a:xfrm>
            <a:off x="9031138" y="1028764"/>
            <a:ext cx="5976257" cy="18062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4209295" cy="113085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75799" y="5786001"/>
            <a:ext cx="9570703" cy="7846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03800" rIns="0" bIns="0" rtlCol="0">
            <a:spAutoFit/>
          </a:bodyPr>
          <a:lstStyle/>
          <a:p>
            <a:pPr marL="3965575" algn="ctr">
              <a:lnSpc>
                <a:spcPct val="100000"/>
              </a:lnSpc>
            </a:pPr>
            <a:r>
              <a:rPr sz="7150" spc="-185" dirty="0">
                <a:solidFill>
                  <a:srgbClr val="000000"/>
                </a:solidFill>
                <a:latin typeface="Calibri"/>
                <a:cs typeface="Calibri"/>
              </a:rPr>
              <a:t>Missionary</a:t>
            </a:r>
            <a:r>
              <a:rPr sz="7150" spc="-4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150" spc="-150" dirty="0">
                <a:solidFill>
                  <a:srgbClr val="000000"/>
                </a:solidFill>
                <a:latin typeface="Calibri"/>
                <a:cs typeface="Calibri"/>
              </a:rPr>
              <a:t>Book</a:t>
            </a:r>
            <a:r>
              <a:rPr sz="7150" spc="-4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150" spc="-125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7150" spc="-4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150" spc="-135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150" spc="-4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150" spc="-160" dirty="0">
                <a:solidFill>
                  <a:srgbClr val="000000"/>
                </a:solidFill>
                <a:latin typeface="Calibri"/>
                <a:cs typeface="Calibri"/>
              </a:rPr>
              <a:t>Year</a:t>
            </a:r>
            <a:endParaRPr sz="7150">
              <a:latin typeface="Calibri"/>
              <a:cs typeface="Calibri"/>
            </a:endParaRPr>
          </a:p>
          <a:p>
            <a:pPr marL="3965575" marR="27940" algn="ctr">
              <a:lnSpc>
                <a:spcPct val="100000"/>
              </a:lnSpc>
              <a:spcBef>
                <a:spcPts val="2755"/>
              </a:spcBef>
            </a:pPr>
            <a:r>
              <a:rPr sz="5750" b="1" spc="95" dirty="0">
                <a:solidFill>
                  <a:srgbClr val="FFFFFF"/>
                </a:solidFill>
                <a:latin typeface="Lucida Sans"/>
                <a:cs typeface="Lucida Sans"/>
              </a:rPr>
              <a:t>Daniel </a:t>
            </a:r>
            <a:r>
              <a:rPr sz="5750" b="1" spc="-95" dirty="0">
                <a:solidFill>
                  <a:srgbClr val="FFFFFF"/>
                </a:solidFill>
                <a:latin typeface="Lucida Sans"/>
                <a:cs typeface="Lucida Sans"/>
              </a:rPr>
              <a:t>&amp;</a:t>
            </a:r>
            <a:r>
              <a:rPr sz="5750" b="1" spc="-5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5750" b="1" spc="120" dirty="0">
                <a:solidFill>
                  <a:srgbClr val="FFFFFF"/>
                </a:solidFill>
                <a:latin typeface="Lucida Sans"/>
                <a:cs typeface="Lucida Sans"/>
              </a:rPr>
              <a:t>Revelation</a:t>
            </a:r>
            <a:endParaRPr sz="575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51"/>
            <a:ext cx="20104099" cy="11300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45592" y="7500642"/>
            <a:ext cx="4345305" cy="274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62355">
              <a:lnSpc>
                <a:spcPct val="151500"/>
              </a:lnSpc>
            </a:pPr>
            <a:r>
              <a:rPr sz="3950" b="1" spc="15" dirty="0">
                <a:solidFill>
                  <a:srgbClr val="51A3AC"/>
                </a:solidFill>
                <a:latin typeface="Lucida Sans"/>
                <a:cs typeface="Lucida Sans"/>
              </a:rPr>
              <a:t>The</a:t>
            </a:r>
            <a:r>
              <a:rPr sz="3950" b="1" spc="-250" dirty="0">
                <a:solidFill>
                  <a:srgbClr val="51A3AC"/>
                </a:solidFill>
                <a:latin typeface="Lucida Sans"/>
                <a:cs typeface="Lucida Sans"/>
              </a:rPr>
              <a:t> </a:t>
            </a:r>
            <a:r>
              <a:rPr sz="3950" b="1" spc="45" dirty="0">
                <a:solidFill>
                  <a:srgbClr val="51A3AC"/>
                </a:solidFill>
                <a:latin typeface="Lucida Sans"/>
                <a:cs typeface="Lucida Sans"/>
              </a:rPr>
              <a:t>Messiah  </a:t>
            </a:r>
            <a:r>
              <a:rPr sz="3950" b="1" spc="-30" dirty="0">
                <a:solidFill>
                  <a:srgbClr val="51A3AC"/>
                </a:solidFill>
                <a:latin typeface="Lucida Sans"/>
                <a:cs typeface="Lucida Sans"/>
              </a:rPr>
              <a:t>All</a:t>
            </a:r>
            <a:r>
              <a:rPr sz="3950" b="1" spc="-160" dirty="0">
                <a:solidFill>
                  <a:srgbClr val="51A3AC"/>
                </a:solidFill>
                <a:latin typeface="Lucida Sans"/>
                <a:cs typeface="Lucida Sans"/>
              </a:rPr>
              <a:t> </a:t>
            </a:r>
            <a:r>
              <a:rPr sz="3950" b="1" spc="95" dirty="0">
                <a:solidFill>
                  <a:srgbClr val="51A3AC"/>
                </a:solidFill>
                <a:latin typeface="Lucida Sans"/>
                <a:cs typeface="Lucida Sans"/>
              </a:rPr>
              <a:t>Media</a:t>
            </a:r>
            <a:endParaRPr sz="39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2375"/>
              </a:spcBef>
            </a:pPr>
            <a:r>
              <a:rPr sz="3950" b="1" spc="150" dirty="0">
                <a:solidFill>
                  <a:srgbClr val="51A3AC"/>
                </a:solidFill>
                <a:latin typeface="Lucida Sans"/>
                <a:cs typeface="Lucida Sans"/>
              </a:rPr>
              <a:t>September</a:t>
            </a:r>
            <a:r>
              <a:rPr sz="3950" b="1" spc="-170" dirty="0">
                <a:solidFill>
                  <a:srgbClr val="51A3AC"/>
                </a:solidFill>
                <a:latin typeface="Lucida Sans"/>
                <a:cs typeface="Lucida Sans"/>
              </a:rPr>
              <a:t> </a:t>
            </a:r>
            <a:r>
              <a:rPr sz="3950" b="1" spc="-75" dirty="0">
                <a:solidFill>
                  <a:srgbClr val="51A3AC"/>
                </a:solidFill>
                <a:latin typeface="Lucida Sans"/>
                <a:cs typeface="Lucida Sans"/>
              </a:rPr>
              <a:t>2027</a:t>
            </a:r>
            <a:endParaRPr sz="3950">
              <a:latin typeface="Lucida Sans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737831" y="5936991"/>
            <a:ext cx="5976257" cy="18062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94566" y="5936991"/>
            <a:ext cx="5976257" cy="18062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936991"/>
            <a:ext cx="5936991" cy="18062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73687" y="7465800"/>
            <a:ext cx="4956175" cy="2739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800"/>
              </a:lnSpc>
            </a:pPr>
            <a:r>
              <a:rPr sz="3950" b="1" spc="110" dirty="0">
                <a:solidFill>
                  <a:srgbClr val="8393DB"/>
                </a:solidFill>
                <a:latin typeface="Lucida Sans"/>
                <a:cs typeface="Lucida Sans"/>
              </a:rPr>
              <a:t>Prayer </a:t>
            </a:r>
            <a:r>
              <a:rPr sz="3950" b="1" spc="20" dirty="0">
                <a:solidFill>
                  <a:srgbClr val="8393DB"/>
                </a:solidFill>
                <a:latin typeface="Lucida Sans"/>
                <a:cs typeface="Lucida Sans"/>
              </a:rPr>
              <a:t>Initiatives  </a:t>
            </a:r>
            <a:r>
              <a:rPr sz="3950" b="1" spc="125" dirty="0">
                <a:solidFill>
                  <a:srgbClr val="8393DB"/>
                </a:solidFill>
                <a:latin typeface="Lucida Sans"/>
                <a:cs typeface="Lucida Sans"/>
              </a:rPr>
              <a:t>Prophetic </a:t>
            </a:r>
            <a:r>
              <a:rPr sz="3950" b="1" spc="140" dirty="0">
                <a:solidFill>
                  <a:srgbClr val="8393DB"/>
                </a:solidFill>
                <a:latin typeface="Lucida Sans"/>
                <a:cs typeface="Lucida Sans"/>
              </a:rPr>
              <a:t>Books  </a:t>
            </a:r>
            <a:r>
              <a:rPr sz="3950" b="1" spc="15" dirty="0">
                <a:solidFill>
                  <a:srgbClr val="8393DB"/>
                </a:solidFill>
                <a:latin typeface="Lucida Sans"/>
                <a:cs typeface="Lucida Sans"/>
              </a:rPr>
              <a:t>The </a:t>
            </a:r>
            <a:r>
              <a:rPr sz="3950" b="1" spc="25" dirty="0">
                <a:solidFill>
                  <a:srgbClr val="8393DB"/>
                </a:solidFill>
                <a:latin typeface="Lucida Sans"/>
                <a:cs typeface="Lucida Sans"/>
              </a:rPr>
              <a:t>Desire </a:t>
            </a:r>
            <a:r>
              <a:rPr sz="3950" b="1" spc="-20" dirty="0">
                <a:solidFill>
                  <a:srgbClr val="8393DB"/>
                </a:solidFill>
                <a:latin typeface="Lucida Sans"/>
                <a:cs typeface="Lucida Sans"/>
              </a:rPr>
              <a:t>of</a:t>
            </a:r>
            <a:r>
              <a:rPr sz="3950" b="1" spc="-515" dirty="0">
                <a:solidFill>
                  <a:srgbClr val="8393DB"/>
                </a:solidFill>
                <a:latin typeface="Lucida Sans"/>
                <a:cs typeface="Lucida Sans"/>
              </a:rPr>
              <a:t> </a:t>
            </a:r>
            <a:r>
              <a:rPr sz="3950" b="1" spc="75" dirty="0">
                <a:solidFill>
                  <a:srgbClr val="8393DB"/>
                </a:solidFill>
                <a:latin typeface="Lucida Sans"/>
                <a:cs typeface="Lucida Sans"/>
              </a:rPr>
              <a:t>Ages</a:t>
            </a:r>
            <a:endParaRPr sz="3950">
              <a:latin typeface="Lucida Sans"/>
              <a:cs typeface="Lucida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742378" y="7465800"/>
            <a:ext cx="5646420" cy="2739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800"/>
              </a:lnSpc>
            </a:pPr>
            <a:r>
              <a:rPr sz="3950" b="1" spc="105" dirty="0">
                <a:solidFill>
                  <a:srgbClr val="CF77CD"/>
                </a:solidFill>
                <a:latin typeface="Lucida Sans"/>
                <a:cs typeface="Lucida Sans"/>
              </a:rPr>
              <a:t>Church </a:t>
            </a:r>
            <a:r>
              <a:rPr sz="3950" b="1" spc="20" dirty="0">
                <a:solidFill>
                  <a:srgbClr val="CF77CD"/>
                </a:solidFill>
                <a:latin typeface="Lucida Sans"/>
                <a:cs typeface="Lucida Sans"/>
              </a:rPr>
              <a:t>Mobilization  </a:t>
            </a:r>
            <a:r>
              <a:rPr sz="3950" b="1" spc="130" dirty="0">
                <a:solidFill>
                  <a:srgbClr val="CF77CD"/>
                </a:solidFill>
                <a:latin typeface="Lucida Sans"/>
                <a:cs typeface="Lucida Sans"/>
              </a:rPr>
              <a:t>Bible </a:t>
            </a:r>
            <a:r>
              <a:rPr sz="3950" b="1" spc="135" dirty="0">
                <a:solidFill>
                  <a:srgbClr val="CF77CD"/>
                </a:solidFill>
                <a:latin typeface="Lucida Sans"/>
                <a:cs typeface="Lucida Sans"/>
              </a:rPr>
              <a:t>Study</a:t>
            </a:r>
            <a:r>
              <a:rPr sz="3950" b="1" spc="-440" dirty="0">
                <a:solidFill>
                  <a:srgbClr val="CF77CD"/>
                </a:solidFill>
                <a:latin typeface="Lucida Sans"/>
                <a:cs typeface="Lucida Sans"/>
              </a:rPr>
              <a:t> </a:t>
            </a:r>
            <a:r>
              <a:rPr sz="3950" b="1" spc="75" dirty="0">
                <a:solidFill>
                  <a:srgbClr val="CF77CD"/>
                </a:solidFill>
                <a:latin typeface="Lucida Sans"/>
                <a:cs typeface="Lucida Sans"/>
              </a:rPr>
              <a:t>Requests  </a:t>
            </a:r>
            <a:r>
              <a:rPr sz="3950" b="1" spc="45" dirty="0">
                <a:solidFill>
                  <a:srgbClr val="CF77CD"/>
                </a:solidFill>
                <a:latin typeface="Lucida Sans"/>
                <a:cs typeface="Lucida Sans"/>
              </a:rPr>
              <a:t>Harvest</a:t>
            </a:r>
            <a:r>
              <a:rPr sz="3950" b="1" spc="-190" dirty="0">
                <a:solidFill>
                  <a:srgbClr val="CF77CD"/>
                </a:solidFill>
                <a:latin typeface="Lucida Sans"/>
                <a:cs typeface="Lucida Sans"/>
              </a:rPr>
              <a:t> </a:t>
            </a:r>
            <a:r>
              <a:rPr sz="3950" b="1" spc="90" dirty="0">
                <a:solidFill>
                  <a:srgbClr val="CF77CD"/>
                </a:solidFill>
                <a:latin typeface="Lucida Sans"/>
                <a:cs typeface="Lucida Sans"/>
              </a:rPr>
              <a:t>Events</a:t>
            </a:r>
            <a:endParaRPr sz="3950"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38571" y="3526070"/>
            <a:ext cx="8826956" cy="1986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9436" y="4588668"/>
            <a:ext cx="3697604" cy="533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8330" indent="-595630">
              <a:lnSpc>
                <a:spcPct val="100000"/>
              </a:lnSpc>
              <a:buClr>
                <a:srgbClr val="FFFFFF"/>
              </a:buClr>
              <a:buFont typeface="Calibri"/>
              <a:buAutoNum type="arabicPeriod"/>
              <a:tabLst>
                <a:tab pos="608965" algn="l"/>
              </a:tabLst>
            </a:pPr>
            <a:r>
              <a:rPr sz="3250" spc="350" dirty="0">
                <a:solidFill>
                  <a:srgbClr val="FFFFFF"/>
                </a:solidFill>
                <a:latin typeface="Calibri"/>
                <a:cs typeface="Calibri"/>
              </a:rPr>
              <a:t>Istanbul</a:t>
            </a:r>
            <a:endParaRPr sz="3250">
              <a:latin typeface="Calibri"/>
              <a:cs typeface="Calibri"/>
            </a:endParaRPr>
          </a:p>
          <a:p>
            <a:pPr marL="676275" indent="-663575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676910" algn="l"/>
              </a:tabLst>
            </a:pPr>
            <a:r>
              <a:rPr sz="3250" spc="385" dirty="0">
                <a:solidFill>
                  <a:srgbClr val="FFFFFF"/>
                </a:solidFill>
                <a:latin typeface="Calibri"/>
                <a:cs typeface="Calibri"/>
              </a:rPr>
              <a:t>Kolkata</a:t>
            </a:r>
            <a:endParaRPr sz="3250">
              <a:latin typeface="Calibri"/>
              <a:cs typeface="Calibri"/>
            </a:endParaRPr>
          </a:p>
          <a:p>
            <a:pPr marL="676275" indent="-663575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676910" algn="l"/>
              </a:tabLst>
            </a:pPr>
            <a:r>
              <a:rPr sz="3250" spc="530" dirty="0">
                <a:solidFill>
                  <a:srgbClr val="FFFFFF"/>
                </a:solidFill>
                <a:latin typeface="Calibri"/>
                <a:cs typeface="Calibri"/>
              </a:rPr>
              <a:t>Bangkok</a:t>
            </a:r>
            <a:endParaRPr sz="3250">
              <a:latin typeface="Calibri"/>
              <a:cs typeface="Calibri"/>
            </a:endParaRPr>
          </a:p>
          <a:p>
            <a:pPr marL="715645" indent="-702945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716280" algn="l"/>
              </a:tabLst>
            </a:pPr>
            <a:r>
              <a:rPr sz="3250" spc="380" dirty="0">
                <a:solidFill>
                  <a:srgbClr val="FFFFFF"/>
                </a:solidFill>
                <a:latin typeface="Calibri"/>
                <a:cs typeface="Calibri"/>
              </a:rPr>
              <a:t>Tokyo</a:t>
            </a:r>
            <a:endParaRPr sz="3250">
              <a:latin typeface="Calibri"/>
              <a:cs typeface="Calibri"/>
            </a:endParaRPr>
          </a:p>
          <a:p>
            <a:pPr marL="676275" indent="-663575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676910" algn="l"/>
              </a:tabLst>
            </a:pPr>
            <a:r>
              <a:rPr sz="3250" spc="390" dirty="0">
                <a:solidFill>
                  <a:srgbClr val="FFFFFF"/>
                </a:solidFill>
                <a:latin typeface="Calibri"/>
                <a:cs typeface="Calibri"/>
              </a:rPr>
              <a:t>Jakarta</a:t>
            </a:r>
            <a:endParaRPr sz="3250">
              <a:latin typeface="Calibri"/>
              <a:cs typeface="Calibri"/>
            </a:endParaRPr>
          </a:p>
          <a:p>
            <a:pPr marL="694690" indent="-681990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695325" algn="l"/>
              </a:tabLst>
            </a:pPr>
            <a:r>
              <a:rPr sz="3250" spc="455" dirty="0">
                <a:solidFill>
                  <a:srgbClr val="FFFFFF"/>
                </a:solidFill>
                <a:latin typeface="Calibri"/>
                <a:cs typeface="Calibri"/>
              </a:rPr>
              <a:t>Shanghai</a:t>
            </a:r>
            <a:endParaRPr sz="3250">
              <a:latin typeface="Calibri"/>
              <a:cs typeface="Calibri"/>
            </a:endParaRPr>
          </a:p>
          <a:p>
            <a:pPr marL="686435" indent="-673735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687070" algn="l"/>
              </a:tabLst>
            </a:pPr>
            <a:r>
              <a:rPr sz="3250" spc="500" dirty="0">
                <a:solidFill>
                  <a:srgbClr val="FFFFFF"/>
                </a:solidFill>
                <a:latin typeface="Calibri"/>
                <a:cs typeface="Calibri"/>
              </a:rPr>
              <a:t>Dhaka</a:t>
            </a:r>
            <a:endParaRPr sz="3250">
              <a:latin typeface="Calibri"/>
              <a:cs typeface="Calibri"/>
            </a:endParaRPr>
          </a:p>
          <a:p>
            <a:pPr marL="706120" indent="-69342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706755" algn="l"/>
              </a:tabLst>
            </a:pPr>
            <a:r>
              <a:rPr sz="3250" spc="400" dirty="0">
                <a:solidFill>
                  <a:srgbClr val="FFFFFF"/>
                </a:solidFill>
                <a:latin typeface="Calibri"/>
                <a:cs typeface="Calibri"/>
              </a:rPr>
              <a:t>Tashkent</a:t>
            </a:r>
            <a:endParaRPr sz="3250">
              <a:latin typeface="Calibri"/>
              <a:cs typeface="Calibri"/>
            </a:endParaRPr>
          </a:p>
          <a:p>
            <a:pPr marL="694690" indent="-681990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695325" algn="l"/>
              </a:tabLst>
            </a:pPr>
            <a:r>
              <a:rPr sz="3250" spc="480" dirty="0">
                <a:solidFill>
                  <a:srgbClr val="FFFFFF"/>
                </a:solidFill>
                <a:latin typeface="Calibri"/>
                <a:cs typeface="Calibri"/>
              </a:rPr>
              <a:t>Kano</a:t>
            </a:r>
            <a:r>
              <a:rPr sz="325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05" dirty="0">
                <a:solidFill>
                  <a:srgbClr val="FFFFFF"/>
                </a:solidFill>
                <a:latin typeface="Calibri"/>
                <a:cs typeface="Calibri"/>
              </a:rPr>
              <a:t>(Nigeria)</a:t>
            </a:r>
            <a:endParaRPr sz="32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0780" y="4588668"/>
            <a:ext cx="4125595" cy="533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4525" indent="-631825">
              <a:lnSpc>
                <a:spcPct val="100000"/>
              </a:lnSpc>
              <a:buAutoNum type="arabicPeriod"/>
              <a:tabLst>
                <a:tab pos="645160" algn="l"/>
              </a:tabLst>
            </a:pPr>
            <a:r>
              <a:rPr sz="3250" spc="335" dirty="0">
                <a:solidFill>
                  <a:srgbClr val="FFFFFF"/>
                </a:solidFill>
                <a:latin typeface="Calibri"/>
                <a:cs typeface="Calibri"/>
              </a:rPr>
              <a:t>Cairo</a:t>
            </a:r>
            <a:endParaRPr sz="3250">
              <a:latin typeface="Calibri"/>
              <a:cs typeface="Calibri"/>
            </a:endParaRPr>
          </a:p>
          <a:p>
            <a:pPr marL="521970" indent="-509270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522605" algn="l"/>
              </a:tabLst>
            </a:pPr>
            <a:r>
              <a:rPr sz="3250" spc="375" dirty="0">
                <a:solidFill>
                  <a:srgbClr val="FFFFFF"/>
                </a:solidFill>
                <a:latin typeface="Calibri"/>
                <a:cs typeface="Calibri"/>
              </a:rPr>
              <a:t>Delhi</a:t>
            </a:r>
            <a:endParaRPr sz="3250">
              <a:latin typeface="Calibri"/>
              <a:cs typeface="Calibri"/>
            </a:endParaRPr>
          </a:p>
          <a:p>
            <a:pPr marL="605790" indent="-59309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606425" algn="l"/>
              </a:tabLst>
            </a:pPr>
            <a:r>
              <a:rPr sz="3250" spc="320" dirty="0">
                <a:solidFill>
                  <a:srgbClr val="FFFFFF"/>
                </a:solidFill>
                <a:latin typeface="Calibri"/>
                <a:cs typeface="Calibri"/>
              </a:rPr>
              <a:t>Taipei</a:t>
            </a:r>
            <a:endParaRPr sz="3250">
              <a:latin typeface="Calibri"/>
              <a:cs typeface="Calibri"/>
            </a:endParaRPr>
          </a:p>
          <a:p>
            <a:pPr marL="605790" indent="-593090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606425" algn="l"/>
              </a:tabLst>
            </a:pPr>
            <a:r>
              <a:rPr sz="3250" spc="500" dirty="0">
                <a:solidFill>
                  <a:srgbClr val="FFFFFF"/>
                </a:solidFill>
                <a:latin typeface="Calibri"/>
                <a:cs typeface="Calibri"/>
              </a:rPr>
              <a:t>Ho</a:t>
            </a:r>
            <a:r>
              <a:rPr sz="32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434" dirty="0">
                <a:solidFill>
                  <a:srgbClr val="FFFFFF"/>
                </a:solidFill>
                <a:latin typeface="Calibri"/>
                <a:cs typeface="Calibri"/>
              </a:rPr>
              <a:t>Chi</a:t>
            </a:r>
            <a:r>
              <a:rPr sz="3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80" dirty="0">
                <a:solidFill>
                  <a:srgbClr val="FFFFFF"/>
                </a:solidFill>
                <a:latin typeface="Calibri"/>
                <a:cs typeface="Calibri"/>
              </a:rPr>
              <a:t>Minh</a:t>
            </a:r>
            <a:r>
              <a:rPr sz="32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340" dirty="0">
                <a:solidFill>
                  <a:srgbClr val="FFFFFF"/>
                </a:solidFill>
                <a:latin typeface="Calibri"/>
                <a:cs typeface="Calibri"/>
              </a:rPr>
              <a:t>City</a:t>
            </a:r>
            <a:endParaRPr sz="3250">
              <a:latin typeface="Calibri"/>
              <a:cs typeface="Calibri"/>
            </a:endParaRPr>
          </a:p>
          <a:p>
            <a:pPr marL="644525" indent="-631825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645160" algn="l"/>
              </a:tabLst>
            </a:pPr>
            <a:r>
              <a:rPr sz="3250" spc="409" dirty="0">
                <a:solidFill>
                  <a:srgbClr val="FFFFFF"/>
                </a:solidFill>
                <a:latin typeface="Calibri"/>
                <a:cs typeface="Calibri"/>
              </a:rPr>
              <a:t>Kuala</a:t>
            </a:r>
            <a:r>
              <a:rPr sz="3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509" dirty="0">
                <a:solidFill>
                  <a:srgbClr val="FFFFFF"/>
                </a:solidFill>
                <a:latin typeface="Calibri"/>
                <a:cs typeface="Calibri"/>
              </a:rPr>
              <a:t>Lumpur</a:t>
            </a:r>
            <a:endParaRPr sz="3250">
              <a:latin typeface="Calibri"/>
              <a:cs typeface="Calibri"/>
            </a:endParaRPr>
          </a:p>
          <a:p>
            <a:pPr marL="605790" indent="-593090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606425" algn="l"/>
              </a:tabLst>
            </a:pPr>
            <a:r>
              <a:rPr sz="3250" spc="335" dirty="0">
                <a:solidFill>
                  <a:srgbClr val="FFFFFF"/>
                </a:solidFill>
                <a:latin typeface="Calibri"/>
                <a:cs typeface="Calibri"/>
              </a:rPr>
              <a:t>Haifa</a:t>
            </a:r>
            <a:endParaRPr sz="3250">
              <a:latin typeface="Calibri"/>
              <a:cs typeface="Calibri"/>
            </a:endParaRPr>
          </a:p>
          <a:p>
            <a:pPr marL="624205" indent="-611505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624205" algn="l"/>
              </a:tabLst>
            </a:pPr>
            <a:r>
              <a:rPr sz="3250" spc="350" dirty="0">
                <a:solidFill>
                  <a:srgbClr val="FFFFFF"/>
                </a:solidFill>
                <a:latin typeface="Calibri"/>
                <a:cs typeface="Calibri"/>
              </a:rPr>
              <a:t>Paris</a:t>
            </a:r>
            <a:endParaRPr sz="3250">
              <a:latin typeface="Calibri"/>
              <a:cs typeface="Calibri"/>
            </a:endParaRPr>
          </a:p>
          <a:p>
            <a:pPr marL="615950" indent="-60325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616585" algn="l"/>
              </a:tabLst>
            </a:pPr>
            <a:r>
              <a:rPr sz="3250" spc="409" dirty="0">
                <a:solidFill>
                  <a:srgbClr val="FFFFFF"/>
                </a:solidFill>
                <a:latin typeface="Calibri"/>
                <a:cs typeface="Calibri"/>
              </a:rPr>
              <a:t>Athens</a:t>
            </a:r>
            <a:endParaRPr sz="3250">
              <a:latin typeface="Calibri"/>
              <a:cs typeface="Calibri"/>
            </a:endParaRPr>
          </a:p>
          <a:p>
            <a:pPr marL="635635" indent="-622935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636270" algn="l"/>
              </a:tabLst>
            </a:pPr>
            <a:r>
              <a:rPr sz="3250" spc="459" dirty="0">
                <a:solidFill>
                  <a:srgbClr val="FFFFFF"/>
                </a:solidFill>
                <a:latin typeface="Calibri"/>
                <a:cs typeface="Calibri"/>
              </a:rPr>
              <a:t>London</a:t>
            </a:r>
            <a:endParaRPr sz="32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59874" y="4588668"/>
            <a:ext cx="3864610" cy="4732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4205" indent="-611505">
              <a:lnSpc>
                <a:spcPct val="100000"/>
              </a:lnSpc>
              <a:buAutoNum type="arabicPeriod"/>
              <a:tabLst>
                <a:tab pos="624205" algn="l"/>
              </a:tabLst>
            </a:pPr>
            <a:r>
              <a:rPr sz="3250" spc="459" dirty="0">
                <a:solidFill>
                  <a:srgbClr val="FFFFFF"/>
                </a:solidFill>
                <a:latin typeface="Calibri"/>
                <a:cs typeface="Calibri"/>
              </a:rPr>
              <a:t>Chicago</a:t>
            </a:r>
            <a:endParaRPr sz="3250">
              <a:latin typeface="Calibri"/>
              <a:cs typeface="Calibri"/>
            </a:endParaRPr>
          </a:p>
          <a:p>
            <a:pPr marL="728345" indent="-715645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728980" algn="l"/>
              </a:tabLst>
            </a:pPr>
            <a:r>
              <a:rPr sz="3250" spc="430" dirty="0">
                <a:solidFill>
                  <a:srgbClr val="FFFFFF"/>
                </a:solidFill>
                <a:latin typeface="Calibri"/>
                <a:cs typeface="Calibri"/>
              </a:rPr>
              <a:t>Sydney</a:t>
            </a:r>
            <a:endParaRPr sz="3250">
              <a:latin typeface="Calibri"/>
              <a:cs typeface="Calibri"/>
            </a:endParaRPr>
          </a:p>
          <a:p>
            <a:pPr marL="605790" indent="-593090">
              <a:lnSpc>
                <a:spcPct val="100000"/>
              </a:lnSpc>
              <a:spcBef>
                <a:spcPts val="865"/>
              </a:spcBef>
              <a:buFont typeface="Calibri"/>
              <a:buAutoNum type="arabicPeriod"/>
              <a:tabLst>
                <a:tab pos="606425" algn="l"/>
              </a:tabLst>
            </a:pPr>
            <a:r>
              <a:rPr sz="3250" spc="-100" dirty="0">
                <a:solidFill>
                  <a:srgbClr val="FFFFFF"/>
                </a:solidFill>
                <a:latin typeface="Century Gothic"/>
                <a:cs typeface="Century Gothic"/>
              </a:rPr>
              <a:t>Sana’a</a:t>
            </a:r>
            <a:r>
              <a:rPr sz="3250" spc="-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250" spc="45" dirty="0">
                <a:solidFill>
                  <a:srgbClr val="FFFFFF"/>
                </a:solidFill>
                <a:latin typeface="Century Gothic"/>
                <a:cs typeface="Century Gothic"/>
              </a:rPr>
              <a:t>(Yemen)</a:t>
            </a:r>
            <a:endParaRPr sz="3250">
              <a:latin typeface="Century Gothic"/>
              <a:cs typeface="Century Gothic"/>
            </a:endParaRPr>
          </a:p>
          <a:p>
            <a:pPr marL="689610" indent="-676910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690245" algn="l"/>
              </a:tabLst>
            </a:pPr>
            <a:r>
              <a:rPr sz="3250" spc="380" dirty="0">
                <a:solidFill>
                  <a:srgbClr val="FFFFFF"/>
                </a:solidFill>
                <a:latin typeface="Calibri"/>
                <a:cs typeface="Calibri"/>
              </a:rPr>
              <a:t>Tehran</a:t>
            </a:r>
            <a:endParaRPr sz="3250">
              <a:latin typeface="Calibri"/>
              <a:cs typeface="Calibri"/>
            </a:endParaRPr>
          </a:p>
          <a:p>
            <a:pPr marL="689610" indent="-67691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690245" algn="l"/>
              </a:tabLst>
            </a:pPr>
            <a:r>
              <a:rPr sz="3250" spc="434" dirty="0">
                <a:solidFill>
                  <a:srgbClr val="FFFFFF"/>
                </a:solidFill>
                <a:latin typeface="Calibri"/>
                <a:cs typeface="Calibri"/>
              </a:rPr>
              <a:t>Kabul</a:t>
            </a:r>
            <a:endParaRPr sz="3250">
              <a:latin typeface="Calibri"/>
              <a:cs typeface="Calibri"/>
            </a:endParaRPr>
          </a:p>
          <a:p>
            <a:pPr marL="728345" indent="-715645">
              <a:lnSpc>
                <a:spcPct val="100000"/>
              </a:lnSpc>
              <a:spcBef>
                <a:spcPts val="860"/>
              </a:spcBef>
              <a:buAutoNum type="arabicPeriod"/>
              <a:tabLst>
                <a:tab pos="728980" algn="l"/>
              </a:tabLst>
            </a:pPr>
            <a:r>
              <a:rPr sz="3250" spc="420" dirty="0">
                <a:solidFill>
                  <a:srgbClr val="FFFFFF"/>
                </a:solidFill>
                <a:latin typeface="Calibri"/>
                <a:cs typeface="Calibri"/>
              </a:rPr>
              <a:t>Mogadishu</a:t>
            </a:r>
            <a:endParaRPr sz="3250">
              <a:latin typeface="Calibri"/>
              <a:cs typeface="Calibri"/>
            </a:endParaRPr>
          </a:p>
          <a:p>
            <a:pPr marL="689610" indent="-676910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690245" algn="l"/>
              </a:tabLst>
            </a:pPr>
            <a:r>
              <a:rPr sz="3250" spc="415" dirty="0">
                <a:solidFill>
                  <a:srgbClr val="FFFFFF"/>
                </a:solidFill>
                <a:latin typeface="Calibri"/>
                <a:cs typeface="Calibri"/>
              </a:rPr>
              <a:t>Riyadh</a:t>
            </a:r>
            <a:endParaRPr sz="3250">
              <a:latin typeface="Calibri"/>
              <a:cs typeface="Calibri"/>
            </a:endParaRPr>
          </a:p>
          <a:p>
            <a:pPr marL="707390" indent="-69469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708025" algn="l"/>
              </a:tabLst>
            </a:pPr>
            <a:r>
              <a:rPr sz="3250" spc="395" dirty="0">
                <a:solidFill>
                  <a:srgbClr val="FFFFFF"/>
                </a:solidFill>
                <a:latin typeface="Calibri"/>
                <a:cs typeface="Calibri"/>
              </a:rPr>
              <a:t>Karachi</a:t>
            </a:r>
            <a:endParaRPr sz="325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34233" y="2444946"/>
            <a:ext cx="6471920" cy="1024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b="0" spc="755" dirty="0">
                <a:solidFill>
                  <a:srgbClr val="A27821"/>
                </a:solidFill>
                <a:latin typeface="Calibri"/>
                <a:cs typeface="Calibri"/>
              </a:rPr>
              <a:t>Strategic</a:t>
            </a:r>
            <a:r>
              <a:rPr sz="6600" b="0" spc="175" dirty="0">
                <a:solidFill>
                  <a:srgbClr val="A27821"/>
                </a:solidFill>
                <a:latin typeface="Calibri"/>
                <a:cs typeface="Calibri"/>
              </a:rPr>
              <a:t> </a:t>
            </a:r>
            <a:r>
              <a:rPr sz="6600" b="0" spc="655" dirty="0">
                <a:solidFill>
                  <a:srgbClr val="A27821"/>
                </a:solidFill>
                <a:latin typeface="Calibri"/>
                <a:cs typeface="Calibri"/>
              </a:rPr>
              <a:t>Cities</a:t>
            </a:r>
            <a:endParaRPr sz="6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562</Words>
  <Application>Microsoft Office PowerPoint</Application>
  <PresentationFormat>Custom</PresentationFormat>
  <Paragraphs>85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Century Gothic</vt:lpstr>
      <vt:lpstr>Lucida Sans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THE DESIRE OF AGES</vt:lpstr>
      <vt:lpstr>40 Days of Prayer</vt:lpstr>
      <vt:lpstr>PowerPoint Presentation</vt:lpstr>
      <vt:lpstr>PROPHETIC BOOKS</vt:lpstr>
      <vt:lpstr>PowerPoint Presentation</vt:lpstr>
      <vt:lpstr>Strategic Cities</vt:lpstr>
      <vt:lpstr>Secular &amp; Post-Christian Cities</vt:lpstr>
      <vt:lpstr>Revelation 21:1-5</vt:lpstr>
      <vt:lpstr>PowerPoint Presentation</vt:lpstr>
      <vt:lpstr>Primary Objectives</vt:lpstr>
      <vt:lpstr>PowerPoint Presentation</vt:lpstr>
      <vt:lpstr>Generate  Interests</vt:lpstr>
      <vt:lpstr>HARVEST EVENTS</vt:lpstr>
      <vt:lpstr>PowerPoint Presentation</vt:lpstr>
      <vt:lpstr>PowerPoint Presentation</vt:lpstr>
      <vt:lpstr>Then a third angel  followed them,  saying with a loud  voice…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user</cp:lastModifiedBy>
  <cp:revision>1</cp:revision>
  <dcterms:created xsi:type="dcterms:W3CDTF">2026-08-09T14:19:42Z</dcterms:created>
  <dcterms:modified xsi:type="dcterms:W3CDTF">2026-08-09T07:50:21Z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2026-07-28T00:00:00Z</vt:filetime>
  </property>
  <property fmtid="{D5CDD505-2E9C-101B-9397-08002B2CF9AE}" pid="3" name="LastSaved">
    <vt:filetime>2026-08-09T00:00:00Z</vt:filetime>
  </property>
</Properties>
</file>